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_rels/presentation.xml.rels" ContentType="application/vnd.openxmlformats-package.relationships+xml"/>
  <Override PartName="/ppt/media/image51.png" ContentType="image/png"/>
  <Override PartName="/ppt/media/image50.png" ContentType="image/png"/>
  <Override PartName="/ppt/media/image49.png" ContentType="image/png"/>
  <Override PartName="/ppt/media/image48.png" ContentType="image/png"/>
  <Override PartName="/ppt/media/image47.png" ContentType="image/png"/>
  <Override PartName="/ppt/media/image21.png" ContentType="image/png"/>
  <Override PartName="/ppt/media/image6.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3.png" ContentType="image/png"/>
  <Override PartName="/ppt/media/image12.png" ContentType="image/png"/>
  <Override PartName="/ppt/media/image11.png" ContentType="image/png"/>
  <Override PartName="/ppt/media/image43.jpeg" ContentType="image/jpeg"/>
  <Override PartName="/ppt/media/image1.jpeg" ContentType="image/jpeg"/>
  <Override PartName="/ppt/media/image16.jpeg" ContentType="image/jpeg"/>
  <Override PartName="/ppt/media/image41.png" ContentType="image/png"/>
  <Override PartName="/ppt/media/image22.jpeg" ContentType="image/jpeg"/>
  <Override PartName="/ppt/media/image52.png" ContentType="image/png"/>
  <Override PartName="/ppt/media/image2.png" ContentType="image/png"/>
  <Override PartName="/ppt/media/image37.png" ContentType="image/png"/>
  <Override PartName="/ppt/media/image53.png" ContentType="image/png"/>
  <Override PartName="/ppt/media/image3.png" ContentType="image/png"/>
  <Override PartName="/ppt/media/image54.png" ContentType="image/png"/>
  <Override PartName="/ppt/media/image4.png" ContentType="image/png"/>
  <Override PartName="/ppt/media/image39.png" ContentType="image/png"/>
  <Override PartName="/ppt/media/image7.png" ContentType="image/png"/>
  <Override PartName="/ppt/media/image14.png" ContentType="image/png"/>
  <Override PartName="/ppt/media/image10.jpeg" ContentType="image/jpeg"/>
  <Override PartName="/ppt/media/image34.png" ContentType="image/png"/>
  <Override PartName="/ppt/media/image8.png" ContentType="image/png"/>
  <Override PartName="/ppt/media/image23.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5.png" ContentType="image/png"/>
  <Override PartName="/ppt/media/image38.png" ContentType="image/png"/>
  <Override PartName="/ppt/media/image36.jpeg" ContentType="image/jpeg"/>
  <Override PartName="/ppt/media/image44.png" ContentType="image/png"/>
  <Override PartName="/ppt/media/image40.png" ContentType="image/png"/>
  <Override PartName="/ppt/media/image42.png" ContentType="image/png"/>
  <Override PartName="/ppt/media/image45.png" ContentType="image/png"/>
  <Override PartName="/ppt/media/image46.png" ContentType="image/pn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37" name="PlaceHolder 2"/>
          <p:cNvSpPr>
            <a:spLocks noGrp="1"/>
          </p:cNvSpPr>
          <p:nvPr>
            <p:ph type="body"/>
          </p:nvPr>
        </p:nvSpPr>
        <p:spPr>
          <a:xfrm>
            <a:off x="1298520" y="2560320"/>
            <a:ext cx="4717800" cy="1578600"/>
          </a:xfrm>
          <a:prstGeom prst="rect">
            <a:avLst/>
          </a:prstGeom>
        </p:spPr>
        <p:txBody>
          <a:bodyPr lIns="0" rIns="0" tIns="0" bIns="0"/>
          <a:p>
            <a:endParaRPr/>
          </a:p>
        </p:txBody>
      </p:sp>
      <p:sp>
        <p:nvSpPr>
          <p:cNvPr id="38" name="PlaceHolder 3"/>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40"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41"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42" name="PlaceHolder 4"/>
          <p:cNvSpPr>
            <a:spLocks noGrp="1"/>
          </p:cNvSpPr>
          <p:nvPr>
            <p:ph type="body"/>
          </p:nvPr>
        </p:nvSpPr>
        <p:spPr>
          <a:xfrm>
            <a:off x="3716280" y="4289400"/>
            <a:ext cx="2302200" cy="1578600"/>
          </a:xfrm>
          <a:prstGeom prst="rect">
            <a:avLst/>
          </a:prstGeom>
        </p:spPr>
        <p:txBody>
          <a:bodyPr lIns="0" rIns="0" tIns="0" bIns="0"/>
          <a:p>
            <a:endParaRPr/>
          </a:p>
        </p:txBody>
      </p:sp>
      <p:sp>
        <p:nvSpPr>
          <p:cNvPr id="43" name="PlaceHolder 5"/>
          <p:cNvSpPr>
            <a:spLocks noGrp="1"/>
          </p:cNvSpPr>
          <p:nvPr>
            <p:ph type="body"/>
          </p:nvPr>
        </p:nvSpPr>
        <p:spPr>
          <a:xfrm>
            <a:off x="1298520" y="4289400"/>
            <a:ext cx="2302200" cy="15786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45" name="PlaceHolder 2"/>
          <p:cNvSpPr>
            <a:spLocks noGrp="1"/>
          </p:cNvSpPr>
          <p:nvPr>
            <p:ph type="body"/>
          </p:nvPr>
        </p:nvSpPr>
        <p:spPr>
          <a:xfrm>
            <a:off x="1298520" y="2560320"/>
            <a:ext cx="4717800" cy="3309840"/>
          </a:xfrm>
          <a:prstGeom prst="rect">
            <a:avLst/>
          </a:prstGeom>
        </p:spPr>
        <p:txBody>
          <a:bodyPr lIns="0" rIns="0" tIns="0" bIns="0"/>
          <a:p>
            <a:endParaRPr/>
          </a:p>
        </p:txBody>
      </p:sp>
      <p:sp>
        <p:nvSpPr>
          <p:cNvPr id="46" name="PlaceHolder 3"/>
          <p:cNvSpPr>
            <a:spLocks noGrp="1"/>
          </p:cNvSpPr>
          <p:nvPr>
            <p:ph type="body"/>
          </p:nvPr>
        </p:nvSpPr>
        <p:spPr>
          <a:xfrm>
            <a:off x="1298520" y="2560320"/>
            <a:ext cx="4717800" cy="3309840"/>
          </a:xfrm>
          <a:prstGeom prst="rect">
            <a:avLst/>
          </a:prstGeom>
        </p:spPr>
        <p:txBody>
          <a:bodyPr lIns="0" rIns="0" tIns="0" bIns="0"/>
          <a:p>
            <a:endParaRPr/>
          </a:p>
        </p:txBody>
      </p:sp>
      <p:pic>
        <p:nvPicPr>
          <p:cNvPr id="47" name="" descr=""/>
          <p:cNvPicPr/>
          <p:nvPr/>
        </p:nvPicPr>
        <p:blipFill>
          <a:blip r:embed="rId2"/>
          <a:stretch/>
        </p:blipFill>
        <p:spPr>
          <a:xfrm>
            <a:off x="1582920" y="2560320"/>
            <a:ext cx="4148280" cy="3309840"/>
          </a:xfrm>
          <a:prstGeom prst="rect">
            <a:avLst/>
          </a:prstGeom>
          <a:ln>
            <a:noFill/>
          </a:ln>
        </p:spPr>
      </p:pic>
      <p:pic>
        <p:nvPicPr>
          <p:cNvPr id="48" name="" descr=""/>
          <p:cNvPicPr/>
          <p:nvPr/>
        </p:nvPicPr>
        <p:blipFill>
          <a:blip r:embed="rId3"/>
          <a:stretch/>
        </p:blipFill>
        <p:spPr>
          <a:xfrm>
            <a:off x="1582920" y="2560320"/>
            <a:ext cx="4148280" cy="3309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60" name="PlaceHolder 2"/>
          <p:cNvSpPr>
            <a:spLocks noGrp="1"/>
          </p:cNvSpPr>
          <p:nvPr>
            <p:ph type="subTitle"/>
          </p:nvPr>
        </p:nvSpPr>
        <p:spPr>
          <a:xfrm>
            <a:off x="1298520" y="2560320"/>
            <a:ext cx="4717800" cy="33098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62" name="PlaceHolder 2"/>
          <p:cNvSpPr>
            <a:spLocks noGrp="1"/>
          </p:cNvSpPr>
          <p:nvPr>
            <p:ph type="body"/>
          </p:nvPr>
        </p:nvSpPr>
        <p:spPr>
          <a:xfrm>
            <a:off x="1298520" y="2560320"/>
            <a:ext cx="4717800" cy="33098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64"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65" name="PlaceHolder 3"/>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1295280" y="982080"/>
            <a:ext cx="9600840" cy="130356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1295280" y="982080"/>
            <a:ext cx="9600840" cy="60436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69"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70" name="PlaceHolder 3"/>
          <p:cNvSpPr>
            <a:spLocks noGrp="1"/>
          </p:cNvSpPr>
          <p:nvPr>
            <p:ph type="body"/>
          </p:nvPr>
        </p:nvSpPr>
        <p:spPr>
          <a:xfrm>
            <a:off x="1298520" y="4289400"/>
            <a:ext cx="2302200" cy="1578600"/>
          </a:xfrm>
          <a:prstGeom prst="rect">
            <a:avLst/>
          </a:prstGeom>
        </p:spPr>
        <p:txBody>
          <a:bodyPr lIns="0" rIns="0" tIns="0" bIns="0"/>
          <a:p>
            <a:endParaRPr/>
          </a:p>
        </p:txBody>
      </p:sp>
      <p:sp>
        <p:nvSpPr>
          <p:cNvPr id="71" name="PlaceHolder 4"/>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6" name="PlaceHolder 2"/>
          <p:cNvSpPr>
            <a:spLocks noGrp="1"/>
          </p:cNvSpPr>
          <p:nvPr>
            <p:ph type="subTitle"/>
          </p:nvPr>
        </p:nvSpPr>
        <p:spPr>
          <a:xfrm>
            <a:off x="1298520" y="2560320"/>
            <a:ext cx="4717800" cy="33098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73"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74"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75" name="PlaceHolder 4"/>
          <p:cNvSpPr>
            <a:spLocks noGrp="1"/>
          </p:cNvSpPr>
          <p:nvPr>
            <p:ph type="body"/>
          </p:nvPr>
        </p:nvSpPr>
        <p:spPr>
          <a:xfrm>
            <a:off x="3716280" y="4289400"/>
            <a:ext cx="2302200" cy="15786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77"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78"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79" name="PlaceHolder 4"/>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81" name="PlaceHolder 2"/>
          <p:cNvSpPr>
            <a:spLocks noGrp="1"/>
          </p:cNvSpPr>
          <p:nvPr>
            <p:ph type="body"/>
          </p:nvPr>
        </p:nvSpPr>
        <p:spPr>
          <a:xfrm>
            <a:off x="1298520" y="2560320"/>
            <a:ext cx="4717800" cy="1578600"/>
          </a:xfrm>
          <a:prstGeom prst="rect">
            <a:avLst/>
          </a:prstGeom>
        </p:spPr>
        <p:txBody>
          <a:bodyPr lIns="0" rIns="0" tIns="0" bIns="0"/>
          <a:p>
            <a:endParaRPr/>
          </a:p>
        </p:txBody>
      </p:sp>
      <p:sp>
        <p:nvSpPr>
          <p:cNvPr id="82" name="PlaceHolder 3"/>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84"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85"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86" name="PlaceHolder 4"/>
          <p:cNvSpPr>
            <a:spLocks noGrp="1"/>
          </p:cNvSpPr>
          <p:nvPr>
            <p:ph type="body"/>
          </p:nvPr>
        </p:nvSpPr>
        <p:spPr>
          <a:xfrm>
            <a:off x="3716280" y="4289400"/>
            <a:ext cx="2302200" cy="1578600"/>
          </a:xfrm>
          <a:prstGeom prst="rect">
            <a:avLst/>
          </a:prstGeom>
        </p:spPr>
        <p:txBody>
          <a:bodyPr lIns="0" rIns="0" tIns="0" bIns="0"/>
          <a:p>
            <a:endParaRPr/>
          </a:p>
        </p:txBody>
      </p:sp>
      <p:sp>
        <p:nvSpPr>
          <p:cNvPr id="87" name="PlaceHolder 5"/>
          <p:cNvSpPr>
            <a:spLocks noGrp="1"/>
          </p:cNvSpPr>
          <p:nvPr>
            <p:ph type="body"/>
          </p:nvPr>
        </p:nvSpPr>
        <p:spPr>
          <a:xfrm>
            <a:off x="1298520" y="4289400"/>
            <a:ext cx="2302200" cy="15786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89" name="PlaceHolder 2"/>
          <p:cNvSpPr>
            <a:spLocks noGrp="1"/>
          </p:cNvSpPr>
          <p:nvPr>
            <p:ph type="body"/>
          </p:nvPr>
        </p:nvSpPr>
        <p:spPr>
          <a:xfrm>
            <a:off x="1298520" y="2560320"/>
            <a:ext cx="4717800" cy="3309840"/>
          </a:xfrm>
          <a:prstGeom prst="rect">
            <a:avLst/>
          </a:prstGeom>
        </p:spPr>
        <p:txBody>
          <a:bodyPr lIns="0" rIns="0" tIns="0" bIns="0"/>
          <a:p>
            <a:endParaRPr/>
          </a:p>
        </p:txBody>
      </p:sp>
      <p:sp>
        <p:nvSpPr>
          <p:cNvPr id="90" name="PlaceHolder 3"/>
          <p:cNvSpPr>
            <a:spLocks noGrp="1"/>
          </p:cNvSpPr>
          <p:nvPr>
            <p:ph type="body"/>
          </p:nvPr>
        </p:nvSpPr>
        <p:spPr>
          <a:xfrm>
            <a:off x="1298520" y="2560320"/>
            <a:ext cx="4717800" cy="3309840"/>
          </a:xfrm>
          <a:prstGeom prst="rect">
            <a:avLst/>
          </a:prstGeom>
        </p:spPr>
        <p:txBody>
          <a:bodyPr lIns="0" rIns="0" tIns="0" bIns="0"/>
          <a:p>
            <a:endParaRPr/>
          </a:p>
        </p:txBody>
      </p:sp>
      <p:pic>
        <p:nvPicPr>
          <p:cNvPr id="91" name="" descr=""/>
          <p:cNvPicPr/>
          <p:nvPr/>
        </p:nvPicPr>
        <p:blipFill>
          <a:blip r:embed="rId2"/>
          <a:stretch/>
        </p:blipFill>
        <p:spPr>
          <a:xfrm>
            <a:off x="1582920" y="2560320"/>
            <a:ext cx="4148280" cy="3309840"/>
          </a:xfrm>
          <a:prstGeom prst="rect">
            <a:avLst/>
          </a:prstGeom>
          <a:ln>
            <a:noFill/>
          </a:ln>
        </p:spPr>
      </p:pic>
      <p:pic>
        <p:nvPicPr>
          <p:cNvPr id="92" name="" descr=""/>
          <p:cNvPicPr/>
          <p:nvPr/>
        </p:nvPicPr>
        <p:blipFill>
          <a:blip r:embed="rId3"/>
          <a:stretch/>
        </p:blipFill>
        <p:spPr>
          <a:xfrm>
            <a:off x="1582920" y="2560320"/>
            <a:ext cx="4148280" cy="3309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03" name="PlaceHolder 2"/>
          <p:cNvSpPr>
            <a:spLocks noGrp="1"/>
          </p:cNvSpPr>
          <p:nvPr>
            <p:ph type="subTitle"/>
          </p:nvPr>
        </p:nvSpPr>
        <p:spPr>
          <a:xfrm>
            <a:off x="1298520" y="2560320"/>
            <a:ext cx="4717800" cy="33098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05" name="PlaceHolder 2"/>
          <p:cNvSpPr>
            <a:spLocks noGrp="1"/>
          </p:cNvSpPr>
          <p:nvPr>
            <p:ph type="body"/>
          </p:nvPr>
        </p:nvSpPr>
        <p:spPr>
          <a:xfrm>
            <a:off x="1298520" y="2560320"/>
            <a:ext cx="4717800" cy="330984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07"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108" name="PlaceHolder 3"/>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295280" y="982080"/>
            <a:ext cx="9600840" cy="130356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8" name="PlaceHolder 2"/>
          <p:cNvSpPr>
            <a:spLocks noGrp="1"/>
          </p:cNvSpPr>
          <p:nvPr>
            <p:ph type="body"/>
          </p:nvPr>
        </p:nvSpPr>
        <p:spPr>
          <a:xfrm>
            <a:off x="1298520" y="2560320"/>
            <a:ext cx="4717800" cy="330984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295280" y="982080"/>
            <a:ext cx="9600840" cy="60436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12"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13" name="PlaceHolder 3"/>
          <p:cNvSpPr>
            <a:spLocks noGrp="1"/>
          </p:cNvSpPr>
          <p:nvPr>
            <p:ph type="body"/>
          </p:nvPr>
        </p:nvSpPr>
        <p:spPr>
          <a:xfrm>
            <a:off x="1298520" y="4289400"/>
            <a:ext cx="2302200" cy="1578600"/>
          </a:xfrm>
          <a:prstGeom prst="rect">
            <a:avLst/>
          </a:prstGeom>
        </p:spPr>
        <p:txBody>
          <a:bodyPr lIns="0" rIns="0" tIns="0" bIns="0"/>
          <a:p>
            <a:endParaRPr/>
          </a:p>
        </p:txBody>
      </p:sp>
      <p:sp>
        <p:nvSpPr>
          <p:cNvPr id="114" name="PlaceHolder 4"/>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16"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117"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18" name="PlaceHolder 4"/>
          <p:cNvSpPr>
            <a:spLocks noGrp="1"/>
          </p:cNvSpPr>
          <p:nvPr>
            <p:ph type="body"/>
          </p:nvPr>
        </p:nvSpPr>
        <p:spPr>
          <a:xfrm>
            <a:off x="3716280" y="4289400"/>
            <a:ext cx="2302200" cy="157860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20"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21"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22" name="PlaceHolder 4"/>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24" name="PlaceHolder 2"/>
          <p:cNvSpPr>
            <a:spLocks noGrp="1"/>
          </p:cNvSpPr>
          <p:nvPr>
            <p:ph type="body"/>
          </p:nvPr>
        </p:nvSpPr>
        <p:spPr>
          <a:xfrm>
            <a:off x="1298520" y="2560320"/>
            <a:ext cx="4717800" cy="1578600"/>
          </a:xfrm>
          <a:prstGeom prst="rect">
            <a:avLst/>
          </a:prstGeom>
        </p:spPr>
        <p:txBody>
          <a:bodyPr lIns="0" rIns="0" tIns="0" bIns="0"/>
          <a:p>
            <a:endParaRPr/>
          </a:p>
        </p:txBody>
      </p:sp>
      <p:sp>
        <p:nvSpPr>
          <p:cNvPr id="125" name="PlaceHolder 3"/>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27"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28"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29" name="PlaceHolder 4"/>
          <p:cNvSpPr>
            <a:spLocks noGrp="1"/>
          </p:cNvSpPr>
          <p:nvPr>
            <p:ph type="body"/>
          </p:nvPr>
        </p:nvSpPr>
        <p:spPr>
          <a:xfrm>
            <a:off x="3716280" y="4289400"/>
            <a:ext cx="2302200" cy="1578600"/>
          </a:xfrm>
          <a:prstGeom prst="rect">
            <a:avLst/>
          </a:prstGeom>
        </p:spPr>
        <p:txBody>
          <a:bodyPr lIns="0" rIns="0" tIns="0" bIns="0"/>
          <a:p>
            <a:endParaRPr/>
          </a:p>
        </p:txBody>
      </p:sp>
      <p:sp>
        <p:nvSpPr>
          <p:cNvPr id="130" name="PlaceHolder 5"/>
          <p:cNvSpPr>
            <a:spLocks noGrp="1"/>
          </p:cNvSpPr>
          <p:nvPr>
            <p:ph type="body"/>
          </p:nvPr>
        </p:nvSpPr>
        <p:spPr>
          <a:xfrm>
            <a:off x="1298520" y="4289400"/>
            <a:ext cx="2302200" cy="157860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32" name="PlaceHolder 2"/>
          <p:cNvSpPr>
            <a:spLocks noGrp="1"/>
          </p:cNvSpPr>
          <p:nvPr>
            <p:ph type="body"/>
          </p:nvPr>
        </p:nvSpPr>
        <p:spPr>
          <a:xfrm>
            <a:off x="1298520" y="2560320"/>
            <a:ext cx="4717800" cy="3309840"/>
          </a:xfrm>
          <a:prstGeom prst="rect">
            <a:avLst/>
          </a:prstGeom>
        </p:spPr>
        <p:txBody>
          <a:bodyPr lIns="0" rIns="0" tIns="0" bIns="0"/>
          <a:p>
            <a:endParaRPr/>
          </a:p>
        </p:txBody>
      </p:sp>
      <p:sp>
        <p:nvSpPr>
          <p:cNvPr id="133" name="PlaceHolder 3"/>
          <p:cNvSpPr>
            <a:spLocks noGrp="1"/>
          </p:cNvSpPr>
          <p:nvPr>
            <p:ph type="body"/>
          </p:nvPr>
        </p:nvSpPr>
        <p:spPr>
          <a:xfrm>
            <a:off x="1298520" y="2560320"/>
            <a:ext cx="4717800" cy="3309840"/>
          </a:xfrm>
          <a:prstGeom prst="rect">
            <a:avLst/>
          </a:prstGeom>
        </p:spPr>
        <p:txBody>
          <a:bodyPr lIns="0" rIns="0" tIns="0" bIns="0"/>
          <a:p>
            <a:endParaRPr/>
          </a:p>
        </p:txBody>
      </p:sp>
      <p:pic>
        <p:nvPicPr>
          <p:cNvPr id="134" name="" descr=""/>
          <p:cNvPicPr/>
          <p:nvPr/>
        </p:nvPicPr>
        <p:blipFill>
          <a:blip r:embed="rId2"/>
          <a:stretch/>
        </p:blipFill>
        <p:spPr>
          <a:xfrm>
            <a:off x="1582920" y="2560320"/>
            <a:ext cx="4148280" cy="3309840"/>
          </a:xfrm>
          <a:prstGeom prst="rect">
            <a:avLst/>
          </a:prstGeom>
          <a:ln>
            <a:noFill/>
          </a:ln>
        </p:spPr>
      </p:pic>
      <p:pic>
        <p:nvPicPr>
          <p:cNvPr id="135" name="" descr=""/>
          <p:cNvPicPr/>
          <p:nvPr/>
        </p:nvPicPr>
        <p:blipFill>
          <a:blip r:embed="rId3"/>
          <a:stretch/>
        </p:blipFill>
        <p:spPr>
          <a:xfrm>
            <a:off x="1582920" y="2560320"/>
            <a:ext cx="4148280" cy="3309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48" name="PlaceHolder 2"/>
          <p:cNvSpPr>
            <a:spLocks noGrp="1"/>
          </p:cNvSpPr>
          <p:nvPr>
            <p:ph type="subTitle"/>
          </p:nvPr>
        </p:nvSpPr>
        <p:spPr>
          <a:xfrm>
            <a:off x="1298520" y="2560320"/>
            <a:ext cx="4717800" cy="33098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50" name="PlaceHolder 2"/>
          <p:cNvSpPr>
            <a:spLocks noGrp="1"/>
          </p:cNvSpPr>
          <p:nvPr>
            <p:ph type="body"/>
          </p:nvPr>
        </p:nvSpPr>
        <p:spPr>
          <a:xfrm>
            <a:off x="1298520" y="2560320"/>
            <a:ext cx="4717800" cy="33098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20"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21" name="PlaceHolder 3"/>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52"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153" name="PlaceHolder 3"/>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1295280" y="982080"/>
            <a:ext cx="9600840" cy="130356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1295280" y="982080"/>
            <a:ext cx="9600840" cy="60436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57"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58" name="PlaceHolder 3"/>
          <p:cNvSpPr>
            <a:spLocks noGrp="1"/>
          </p:cNvSpPr>
          <p:nvPr>
            <p:ph type="body"/>
          </p:nvPr>
        </p:nvSpPr>
        <p:spPr>
          <a:xfrm>
            <a:off x="1298520" y="4289400"/>
            <a:ext cx="2302200" cy="1578600"/>
          </a:xfrm>
          <a:prstGeom prst="rect">
            <a:avLst/>
          </a:prstGeom>
        </p:spPr>
        <p:txBody>
          <a:bodyPr lIns="0" rIns="0" tIns="0" bIns="0"/>
          <a:p>
            <a:endParaRPr/>
          </a:p>
        </p:txBody>
      </p:sp>
      <p:sp>
        <p:nvSpPr>
          <p:cNvPr id="159" name="PlaceHolder 4"/>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61"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162"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63" name="PlaceHolder 4"/>
          <p:cNvSpPr>
            <a:spLocks noGrp="1"/>
          </p:cNvSpPr>
          <p:nvPr>
            <p:ph type="body"/>
          </p:nvPr>
        </p:nvSpPr>
        <p:spPr>
          <a:xfrm>
            <a:off x="3716280" y="4289400"/>
            <a:ext cx="2302200" cy="157860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65"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66"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67" name="PlaceHolder 4"/>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69" name="PlaceHolder 2"/>
          <p:cNvSpPr>
            <a:spLocks noGrp="1"/>
          </p:cNvSpPr>
          <p:nvPr>
            <p:ph type="body"/>
          </p:nvPr>
        </p:nvSpPr>
        <p:spPr>
          <a:xfrm>
            <a:off x="1298520" y="2560320"/>
            <a:ext cx="4717800" cy="1578600"/>
          </a:xfrm>
          <a:prstGeom prst="rect">
            <a:avLst/>
          </a:prstGeom>
        </p:spPr>
        <p:txBody>
          <a:bodyPr lIns="0" rIns="0" tIns="0" bIns="0"/>
          <a:p>
            <a:endParaRPr/>
          </a:p>
        </p:txBody>
      </p:sp>
      <p:sp>
        <p:nvSpPr>
          <p:cNvPr id="170" name="PlaceHolder 3"/>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72"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173"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174" name="PlaceHolder 4"/>
          <p:cNvSpPr>
            <a:spLocks noGrp="1"/>
          </p:cNvSpPr>
          <p:nvPr>
            <p:ph type="body"/>
          </p:nvPr>
        </p:nvSpPr>
        <p:spPr>
          <a:xfrm>
            <a:off x="3716280" y="4289400"/>
            <a:ext cx="2302200" cy="1578600"/>
          </a:xfrm>
          <a:prstGeom prst="rect">
            <a:avLst/>
          </a:prstGeom>
        </p:spPr>
        <p:txBody>
          <a:bodyPr lIns="0" rIns="0" tIns="0" bIns="0"/>
          <a:p>
            <a:endParaRPr/>
          </a:p>
        </p:txBody>
      </p:sp>
      <p:sp>
        <p:nvSpPr>
          <p:cNvPr id="175" name="PlaceHolder 5"/>
          <p:cNvSpPr>
            <a:spLocks noGrp="1"/>
          </p:cNvSpPr>
          <p:nvPr>
            <p:ph type="body"/>
          </p:nvPr>
        </p:nvSpPr>
        <p:spPr>
          <a:xfrm>
            <a:off x="1298520" y="4289400"/>
            <a:ext cx="2302200" cy="157860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177" name="PlaceHolder 2"/>
          <p:cNvSpPr>
            <a:spLocks noGrp="1"/>
          </p:cNvSpPr>
          <p:nvPr>
            <p:ph type="body"/>
          </p:nvPr>
        </p:nvSpPr>
        <p:spPr>
          <a:xfrm>
            <a:off x="1298520" y="2560320"/>
            <a:ext cx="4717800" cy="3309840"/>
          </a:xfrm>
          <a:prstGeom prst="rect">
            <a:avLst/>
          </a:prstGeom>
        </p:spPr>
        <p:txBody>
          <a:bodyPr lIns="0" rIns="0" tIns="0" bIns="0"/>
          <a:p>
            <a:endParaRPr/>
          </a:p>
        </p:txBody>
      </p:sp>
      <p:sp>
        <p:nvSpPr>
          <p:cNvPr id="178" name="PlaceHolder 3"/>
          <p:cNvSpPr>
            <a:spLocks noGrp="1"/>
          </p:cNvSpPr>
          <p:nvPr>
            <p:ph type="body"/>
          </p:nvPr>
        </p:nvSpPr>
        <p:spPr>
          <a:xfrm>
            <a:off x="1298520" y="2560320"/>
            <a:ext cx="4717800" cy="3309840"/>
          </a:xfrm>
          <a:prstGeom prst="rect">
            <a:avLst/>
          </a:prstGeom>
        </p:spPr>
        <p:txBody>
          <a:bodyPr lIns="0" rIns="0" tIns="0" bIns="0"/>
          <a:p>
            <a:endParaRPr/>
          </a:p>
        </p:txBody>
      </p:sp>
      <p:pic>
        <p:nvPicPr>
          <p:cNvPr id="179" name="" descr=""/>
          <p:cNvPicPr/>
          <p:nvPr/>
        </p:nvPicPr>
        <p:blipFill>
          <a:blip r:embed="rId2"/>
          <a:stretch/>
        </p:blipFill>
        <p:spPr>
          <a:xfrm>
            <a:off x="1582920" y="2560320"/>
            <a:ext cx="4148280" cy="3309840"/>
          </a:xfrm>
          <a:prstGeom prst="rect">
            <a:avLst/>
          </a:prstGeom>
          <a:ln>
            <a:noFill/>
          </a:ln>
        </p:spPr>
      </p:pic>
      <p:pic>
        <p:nvPicPr>
          <p:cNvPr id="180" name="" descr=""/>
          <p:cNvPicPr/>
          <p:nvPr/>
        </p:nvPicPr>
        <p:blipFill>
          <a:blip r:embed="rId3"/>
          <a:stretch/>
        </p:blipFill>
        <p:spPr>
          <a:xfrm>
            <a:off x="1582920" y="2560320"/>
            <a:ext cx="4148280" cy="330984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1295280" y="982080"/>
            <a:ext cx="9600840" cy="13035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1295280" y="982080"/>
            <a:ext cx="9600840" cy="60436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25"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26" name="PlaceHolder 3"/>
          <p:cNvSpPr>
            <a:spLocks noGrp="1"/>
          </p:cNvSpPr>
          <p:nvPr>
            <p:ph type="body"/>
          </p:nvPr>
        </p:nvSpPr>
        <p:spPr>
          <a:xfrm>
            <a:off x="1298520" y="4289400"/>
            <a:ext cx="2302200" cy="1578600"/>
          </a:xfrm>
          <a:prstGeom prst="rect">
            <a:avLst/>
          </a:prstGeom>
        </p:spPr>
        <p:txBody>
          <a:bodyPr lIns="0" rIns="0" tIns="0" bIns="0"/>
          <a:p>
            <a:endParaRPr/>
          </a:p>
        </p:txBody>
      </p:sp>
      <p:sp>
        <p:nvSpPr>
          <p:cNvPr id="27" name="PlaceHolder 4"/>
          <p:cNvSpPr>
            <a:spLocks noGrp="1"/>
          </p:cNvSpPr>
          <p:nvPr>
            <p:ph type="body"/>
          </p:nvPr>
        </p:nvSpPr>
        <p:spPr>
          <a:xfrm>
            <a:off x="3716280" y="2560320"/>
            <a:ext cx="2302200" cy="33098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29" name="PlaceHolder 2"/>
          <p:cNvSpPr>
            <a:spLocks noGrp="1"/>
          </p:cNvSpPr>
          <p:nvPr>
            <p:ph type="body"/>
          </p:nvPr>
        </p:nvSpPr>
        <p:spPr>
          <a:xfrm>
            <a:off x="1298520" y="2560320"/>
            <a:ext cx="2302200" cy="3309840"/>
          </a:xfrm>
          <a:prstGeom prst="rect">
            <a:avLst/>
          </a:prstGeom>
        </p:spPr>
        <p:txBody>
          <a:bodyPr lIns="0" rIns="0" tIns="0" bIns="0"/>
          <a:p>
            <a:endParaRPr/>
          </a:p>
        </p:txBody>
      </p:sp>
      <p:sp>
        <p:nvSpPr>
          <p:cNvPr id="30"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31" name="PlaceHolder 4"/>
          <p:cNvSpPr>
            <a:spLocks noGrp="1"/>
          </p:cNvSpPr>
          <p:nvPr>
            <p:ph type="body"/>
          </p:nvPr>
        </p:nvSpPr>
        <p:spPr>
          <a:xfrm>
            <a:off x="3716280" y="4289400"/>
            <a:ext cx="2302200" cy="157860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95280" y="982080"/>
            <a:ext cx="9600840" cy="1303560"/>
          </a:xfrm>
          <a:prstGeom prst="rect">
            <a:avLst/>
          </a:prstGeom>
        </p:spPr>
        <p:txBody>
          <a:bodyPr lIns="0" rIns="0" tIns="0" bIns="0" anchor="ctr"/>
          <a:p>
            <a:endParaRPr/>
          </a:p>
        </p:txBody>
      </p:sp>
      <p:sp>
        <p:nvSpPr>
          <p:cNvPr id="33" name="PlaceHolder 2"/>
          <p:cNvSpPr>
            <a:spLocks noGrp="1"/>
          </p:cNvSpPr>
          <p:nvPr>
            <p:ph type="body"/>
          </p:nvPr>
        </p:nvSpPr>
        <p:spPr>
          <a:xfrm>
            <a:off x="1298520" y="2560320"/>
            <a:ext cx="2302200" cy="1578600"/>
          </a:xfrm>
          <a:prstGeom prst="rect">
            <a:avLst/>
          </a:prstGeom>
        </p:spPr>
        <p:txBody>
          <a:bodyPr lIns="0" rIns="0" tIns="0" bIns="0"/>
          <a:p>
            <a:endParaRPr/>
          </a:p>
        </p:txBody>
      </p:sp>
      <p:sp>
        <p:nvSpPr>
          <p:cNvPr id="34" name="PlaceHolder 3"/>
          <p:cNvSpPr>
            <a:spLocks noGrp="1"/>
          </p:cNvSpPr>
          <p:nvPr>
            <p:ph type="body"/>
          </p:nvPr>
        </p:nvSpPr>
        <p:spPr>
          <a:xfrm>
            <a:off x="3716280" y="2560320"/>
            <a:ext cx="2302200" cy="1578600"/>
          </a:xfrm>
          <a:prstGeom prst="rect">
            <a:avLst/>
          </a:prstGeom>
        </p:spPr>
        <p:txBody>
          <a:bodyPr lIns="0" rIns="0" tIns="0" bIns="0"/>
          <a:p>
            <a:endParaRPr/>
          </a:p>
        </p:txBody>
      </p:sp>
      <p:sp>
        <p:nvSpPr>
          <p:cNvPr id="35" name="PlaceHolder 4"/>
          <p:cNvSpPr>
            <a:spLocks noGrp="1"/>
          </p:cNvSpPr>
          <p:nvPr>
            <p:ph type="body"/>
          </p:nvPr>
        </p:nvSpPr>
        <p:spPr>
          <a:xfrm>
            <a:off x="1298520" y="4289400"/>
            <a:ext cx="4717800" cy="15786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2.jpe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tretch/>
        </p:blipFill>
        <p:spPr>
          <a:xfrm>
            <a:off x="0" y="0"/>
            <a:ext cx="12188520" cy="6855840"/>
          </a:xfrm>
          <a:prstGeom prst="rect">
            <a:avLst/>
          </a:prstGeom>
          <a:ln>
            <a:noFill/>
          </a:ln>
        </p:spPr>
      </p:pic>
      <p:sp>
        <p:nvSpPr>
          <p:cNvPr id="1" name="CustomShape 1"/>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 name="Picture 9" descr=""/>
          <p:cNvPicPr/>
          <p:nvPr/>
        </p:nvPicPr>
        <p:blipFill>
          <a:blip r:embed="rId4"/>
          <a:stretch/>
        </p:blipFill>
        <p:spPr>
          <a:xfrm>
            <a:off x="-15840" y="3153960"/>
            <a:ext cx="776880" cy="606240"/>
          </a:xfrm>
          <a:prstGeom prst="rect">
            <a:avLst/>
          </a:prstGeom>
          <a:ln>
            <a:noFill/>
          </a:ln>
        </p:spPr>
      </p:pic>
      <p:pic>
        <p:nvPicPr>
          <p:cNvPr id="3" name="Picture 10" descr=""/>
          <p:cNvPicPr/>
          <p:nvPr/>
        </p:nvPicPr>
        <p:blipFill>
          <a:blip r:embed="rId5"/>
          <a:stretch/>
        </p:blipFill>
        <p:spPr>
          <a:xfrm>
            <a:off x="11436840" y="3153960"/>
            <a:ext cx="776880" cy="606240"/>
          </a:xfrm>
          <a:prstGeom prst="rect">
            <a:avLst/>
          </a:prstGeom>
          <a:ln>
            <a:noFill/>
          </a:ln>
        </p:spPr>
      </p:pic>
      <p:pic>
        <p:nvPicPr>
          <p:cNvPr id="4" name="Picture 15" descr=""/>
          <p:cNvPicPr/>
          <p:nvPr/>
        </p:nvPicPr>
        <p:blipFill>
          <a:blip r:embed="rId6"/>
          <a:stretch/>
        </p:blipFill>
        <p:spPr>
          <a:xfrm>
            <a:off x="0" y="0"/>
            <a:ext cx="12188520" cy="6855840"/>
          </a:xfrm>
          <a:prstGeom prst="rect">
            <a:avLst/>
          </a:prstGeom>
          <a:ln>
            <a:noFill/>
          </a:ln>
        </p:spPr>
      </p:pic>
      <p:sp>
        <p:nvSpPr>
          <p:cNvPr id="5" name="CustomShape 2"/>
          <p:cNvSpPr/>
          <p:nvPr/>
        </p:nvSpPr>
        <p:spPr>
          <a:xfrm>
            <a:off x="2328480" y="1540800"/>
            <a:ext cx="7543440" cy="383508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6" name="Picture 16" descr=""/>
          <p:cNvPicPr/>
          <p:nvPr/>
        </p:nvPicPr>
        <p:blipFill>
          <a:blip r:embed="rId7"/>
          <a:stretch/>
        </p:blipFill>
        <p:spPr>
          <a:xfrm>
            <a:off x="-16920" y="3147480"/>
            <a:ext cx="2477520" cy="612360"/>
          </a:xfrm>
          <a:prstGeom prst="rect">
            <a:avLst/>
          </a:prstGeom>
          <a:ln>
            <a:noFill/>
          </a:ln>
        </p:spPr>
      </p:pic>
      <p:pic>
        <p:nvPicPr>
          <p:cNvPr id="7" name="Picture 19" descr=""/>
          <p:cNvPicPr/>
          <p:nvPr/>
        </p:nvPicPr>
        <p:blipFill>
          <a:blip r:embed="rId8"/>
          <a:stretch/>
        </p:blipFill>
        <p:spPr>
          <a:xfrm>
            <a:off x="9736200" y="3147480"/>
            <a:ext cx="2477520" cy="612360"/>
          </a:xfrm>
          <a:prstGeom prst="rect">
            <a:avLst/>
          </a:prstGeom>
          <a:ln>
            <a:noFill/>
          </a:ln>
        </p:spPr>
      </p:pic>
      <p:sp>
        <p:nvSpPr>
          <p:cNvPr id="8" name="PlaceHolder 3"/>
          <p:cNvSpPr>
            <a:spLocks noGrp="1"/>
          </p:cNvSpPr>
          <p:nvPr>
            <p:ph type="title"/>
          </p:nvPr>
        </p:nvSpPr>
        <p:spPr>
          <a:xfrm>
            <a:off x="2692440" y="1871280"/>
            <a:ext cx="6815160" cy="1515240"/>
          </a:xfrm>
          <a:prstGeom prst="rect">
            <a:avLst/>
          </a:prstGeom>
        </p:spPr>
        <p:txBody>
          <a:bodyPr anchor="b"/>
          <a:p>
            <a:pPr algn="ctr">
              <a:lnSpc>
                <a:spcPct val="100000"/>
              </a:lnSpc>
            </a:pPr>
            <a:r>
              <a:rPr lang="en-US" sz="5400" spc="-1" strike="noStrike">
                <a:solidFill>
                  <a:srgbClr val="262626"/>
                </a:solidFill>
                <a:uFill>
                  <a:solidFill>
                    <a:srgbClr val="ffffff"/>
                  </a:solidFill>
                </a:uFill>
                <a:latin typeface="Garamond"/>
              </a:rPr>
              <a:t>Click to edit Master title style</a:t>
            </a:r>
            <a:endParaRPr/>
          </a:p>
        </p:txBody>
      </p:sp>
      <p:sp>
        <p:nvSpPr>
          <p:cNvPr id="9" name="PlaceHolder 4"/>
          <p:cNvSpPr>
            <a:spLocks noGrp="1"/>
          </p:cNvSpPr>
          <p:nvPr>
            <p:ph type="subTitle"/>
          </p:nvPr>
        </p:nvSpPr>
        <p:spPr>
          <a:xfrm>
            <a:off x="2692440" y="3657600"/>
            <a:ext cx="6815160" cy="1320480"/>
          </a:xfrm>
          <a:prstGeom prst="rect">
            <a:avLst/>
          </a:prstGeom>
        </p:spPr>
        <p:txBody>
          <a:bodyPr/>
          <a:p>
            <a:pPr algn="ctr">
              <a:lnSpc>
                <a:spcPct val="100000"/>
              </a:lnSpc>
            </a:pPr>
            <a:r>
              <a:rPr lang="en-US" sz="2100" spc="-1" strike="noStrike">
                <a:solidFill>
                  <a:srgbClr val="000000"/>
                </a:solidFill>
                <a:uFill>
                  <a:solidFill>
                    <a:srgbClr val="ffffff"/>
                  </a:solidFill>
                </a:uFill>
                <a:latin typeface="Garamond"/>
              </a:rPr>
              <a:t>Click to edit Master subtitle style</a:t>
            </a:r>
            <a:endParaRPr/>
          </a:p>
        </p:txBody>
      </p:sp>
      <p:sp>
        <p:nvSpPr>
          <p:cNvPr id="10" name="PlaceHolder 5"/>
          <p:cNvSpPr>
            <a:spLocks noGrp="1"/>
          </p:cNvSpPr>
          <p:nvPr>
            <p:ph type="dt"/>
          </p:nvPr>
        </p:nvSpPr>
        <p:spPr>
          <a:xfrm>
            <a:off x="7983360" y="5037840"/>
            <a:ext cx="897120" cy="279000"/>
          </a:xfrm>
          <a:prstGeom prst="rect">
            <a:avLst/>
          </a:prstGeom>
        </p:spPr>
        <p:txBody>
          <a:bodyPr anchor="ctr"/>
          <a:p>
            <a:pPr algn="r">
              <a:lnSpc>
                <a:spcPct val="100000"/>
              </a:lnSpc>
            </a:pPr>
            <a:r>
              <a:rPr lang="en-US" sz="1000" spc="-1" strike="noStrike">
                <a:solidFill>
                  <a:srgbClr val="000000"/>
                </a:solidFill>
                <a:uFill>
                  <a:solidFill>
                    <a:srgbClr val="ffffff"/>
                  </a:solidFill>
                </a:uFill>
                <a:latin typeface="Garamond"/>
              </a:rPr>
              <a:t>1/29/18</a:t>
            </a:r>
            <a:endParaRPr/>
          </a:p>
        </p:txBody>
      </p:sp>
      <p:sp>
        <p:nvSpPr>
          <p:cNvPr id="11" name="PlaceHolder 6"/>
          <p:cNvSpPr>
            <a:spLocks noGrp="1"/>
          </p:cNvSpPr>
          <p:nvPr>
            <p:ph type="ftr"/>
          </p:nvPr>
        </p:nvSpPr>
        <p:spPr>
          <a:xfrm>
            <a:off x="2692440" y="5037840"/>
            <a:ext cx="5214240" cy="279000"/>
          </a:xfrm>
          <a:prstGeom prst="rect">
            <a:avLst/>
          </a:prstGeom>
        </p:spPr>
        <p:txBody>
          <a:bodyPr anchor="ctr"/>
          <a:p>
            <a:endParaRPr/>
          </a:p>
        </p:txBody>
      </p:sp>
      <p:sp>
        <p:nvSpPr>
          <p:cNvPr id="12" name="PlaceHolder 7"/>
          <p:cNvSpPr>
            <a:spLocks noGrp="1"/>
          </p:cNvSpPr>
          <p:nvPr>
            <p:ph type="sldNum"/>
          </p:nvPr>
        </p:nvSpPr>
        <p:spPr>
          <a:xfrm>
            <a:off x="8956800" y="5037840"/>
            <a:ext cx="550800" cy="279000"/>
          </a:xfrm>
          <a:prstGeom prst="rect">
            <a:avLst/>
          </a:prstGeom>
        </p:spPr>
        <p:txBody>
          <a:bodyPr anchor="ctr"/>
          <a:p>
            <a:pPr algn="r">
              <a:lnSpc>
                <a:spcPct val="100000"/>
              </a:lnSpc>
            </a:pPr>
            <a:fld id="{5812D8DF-8E7D-4EB9-A182-2C251D6CE27C}" type="slidenum">
              <a:rPr lang="en-US" sz="1000" spc="-1" strike="noStrike">
                <a:solidFill>
                  <a:srgbClr val="000000"/>
                </a:solidFill>
                <a:uFill>
                  <a:solidFill>
                    <a:srgbClr val="ffffff"/>
                  </a:solidFill>
                </a:uFill>
                <a:latin typeface="Garamond"/>
              </a:rPr>
              <a:t>&lt;number&gt;</a:t>
            </a:fld>
            <a:endParaRPr/>
          </a:p>
        </p:txBody>
      </p:sp>
      <p:sp>
        <p:nvSpPr>
          <p:cNvPr id="13" name="Line 8"/>
          <p:cNvSpPr/>
          <p:nvPr/>
        </p:nvSpPr>
        <p:spPr>
          <a:xfrm>
            <a:off x="2692080" y="3521880"/>
            <a:ext cx="6815880" cy="0"/>
          </a:xfrm>
          <a:prstGeom prst="line">
            <a:avLst/>
          </a:prstGeom>
          <a:ln>
            <a:round/>
          </a:ln>
        </p:spPr>
        <p:style>
          <a:lnRef idx="2">
            <a:schemeClr val="accent1"/>
          </a:lnRef>
          <a:fillRef idx="0">
            <a:schemeClr val="accent1"/>
          </a:fillRef>
          <a:effectRef idx="1">
            <a:schemeClr val="accent1"/>
          </a:effectRef>
          <a:fontRef idx="minor"/>
        </p:style>
      </p:sp>
      <p:sp>
        <p:nvSpPr>
          <p:cNvPr id="14" name="PlaceHolder 9"/>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lang="en-US" sz="2400" spc="-1">
                <a:latin typeface="Garamond"/>
              </a:rPr>
              <a:t>Click to edit the outline text format</a:t>
            </a:r>
            <a:endParaRPr/>
          </a:p>
          <a:p>
            <a:pPr lvl="1" marL="864000" indent="-324000">
              <a:buClr>
                <a:srgbClr val="ffffff"/>
              </a:buClr>
              <a:buSzPct val="75000"/>
              <a:buFont typeface="Symbol" charset="2"/>
              <a:buChar char=""/>
            </a:pPr>
            <a:r>
              <a:rPr lang="en-US" sz="1800" spc="-1">
                <a:latin typeface="Garamond"/>
              </a:rPr>
              <a:t>Second Outline Level</a:t>
            </a:r>
            <a:endParaRPr/>
          </a:p>
          <a:p>
            <a:pPr lvl="2" marL="1296000" indent="-288000">
              <a:buClr>
                <a:srgbClr val="ffffff"/>
              </a:buClr>
              <a:buSzPct val="45000"/>
              <a:buFont typeface="Wingdings" charset="2"/>
              <a:buChar char=""/>
            </a:pPr>
            <a:r>
              <a:rPr lang="en-US" sz="1600" spc="-1">
                <a:latin typeface="Garamond"/>
              </a:rPr>
              <a:t>Third Outline Level</a:t>
            </a:r>
            <a:endParaRPr/>
          </a:p>
          <a:p>
            <a:pPr lvl="3" marL="1728000" indent="-216000">
              <a:buClr>
                <a:srgbClr val="ffffff"/>
              </a:buClr>
              <a:buSzPct val="75000"/>
              <a:buFont typeface="Symbol" charset="2"/>
              <a:buChar char=""/>
            </a:pPr>
            <a:r>
              <a:rPr lang="en-US" sz="1400" spc="-1">
                <a:latin typeface="Garamond"/>
              </a:rPr>
              <a:t>Fourth Outline Level</a:t>
            </a:r>
            <a:endParaRPr/>
          </a:p>
          <a:p>
            <a:pPr lvl="4" marL="2160000" indent="-216000">
              <a:buClr>
                <a:srgbClr val="ffffff"/>
              </a:buClr>
              <a:buSzPct val="45000"/>
              <a:buFont typeface="Wingdings" charset="2"/>
              <a:buChar char=""/>
            </a:pPr>
            <a:r>
              <a:rPr lang="en-US" sz="2000" spc="-1">
                <a:latin typeface="Garamond"/>
              </a:rPr>
              <a:t>Fifth Outline Level</a:t>
            </a:r>
            <a:endParaRPr/>
          </a:p>
          <a:p>
            <a:pPr lvl="5" marL="2592000" indent="-216000">
              <a:buClr>
                <a:srgbClr val="ffffff"/>
              </a:buClr>
              <a:buSzPct val="45000"/>
              <a:buFont typeface="Wingdings" charset="2"/>
              <a:buChar char=""/>
            </a:pPr>
            <a:r>
              <a:rPr lang="en-US" sz="2000" spc="-1">
                <a:latin typeface="Garamond"/>
              </a:rPr>
              <a:t>Sixth Outline Level</a:t>
            </a:r>
            <a:endParaRPr/>
          </a:p>
          <a:p>
            <a:pPr lvl="6" marL="3024000" indent="-216000">
              <a:buClr>
                <a:srgbClr val="ffffff"/>
              </a:buClr>
              <a:buSzPct val="45000"/>
              <a:buFont typeface="Wingdings" charset="2"/>
              <a:buChar char=""/>
            </a:pPr>
            <a:r>
              <a:rPr lang="en-US" sz="2000" spc="-1">
                <a:latin typeface="Garamond"/>
              </a:rPr>
              <a:t>Seventh Outline Level</a:t>
            </a:r>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9" name="Picture 7" descr=""/>
          <p:cNvPicPr/>
          <p:nvPr/>
        </p:nvPicPr>
        <p:blipFill>
          <a:blip r:embed="rId3"/>
          <a:stretch/>
        </p:blipFill>
        <p:spPr>
          <a:xfrm>
            <a:off x="0" y="0"/>
            <a:ext cx="12188520" cy="6855840"/>
          </a:xfrm>
          <a:prstGeom prst="rect">
            <a:avLst/>
          </a:prstGeom>
          <a:ln>
            <a:noFill/>
          </a:ln>
        </p:spPr>
      </p:pic>
      <p:sp>
        <p:nvSpPr>
          <p:cNvPr id="50" name="CustomShape 1"/>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51" name="Picture 9" descr=""/>
          <p:cNvPicPr/>
          <p:nvPr/>
        </p:nvPicPr>
        <p:blipFill>
          <a:blip r:embed="rId4"/>
          <a:stretch/>
        </p:blipFill>
        <p:spPr>
          <a:xfrm>
            <a:off x="-15840" y="3153960"/>
            <a:ext cx="776880" cy="606240"/>
          </a:xfrm>
          <a:prstGeom prst="rect">
            <a:avLst/>
          </a:prstGeom>
          <a:ln>
            <a:noFill/>
          </a:ln>
        </p:spPr>
      </p:pic>
      <p:pic>
        <p:nvPicPr>
          <p:cNvPr id="52" name="Picture 10" descr=""/>
          <p:cNvPicPr/>
          <p:nvPr/>
        </p:nvPicPr>
        <p:blipFill>
          <a:blip r:embed="rId5"/>
          <a:stretch/>
        </p:blipFill>
        <p:spPr>
          <a:xfrm>
            <a:off x="11436840" y="3153960"/>
            <a:ext cx="776880" cy="606240"/>
          </a:xfrm>
          <a:prstGeom prst="rect">
            <a:avLst/>
          </a:prstGeom>
          <a:ln>
            <a:noFill/>
          </a:ln>
        </p:spPr>
      </p:pic>
      <p:sp>
        <p:nvSpPr>
          <p:cNvPr id="53" name="Line 2"/>
          <p:cNvSpPr/>
          <p:nvPr/>
        </p:nvSpPr>
        <p:spPr>
          <a:xfrm>
            <a:off x="1396080" y="2421360"/>
            <a:ext cx="9407160" cy="0"/>
          </a:xfrm>
          <a:prstGeom prst="line">
            <a:avLst/>
          </a:prstGeom>
          <a:ln>
            <a:round/>
          </a:ln>
        </p:spPr>
        <p:style>
          <a:lnRef idx="2">
            <a:schemeClr val="accent1"/>
          </a:lnRef>
          <a:fillRef idx="0">
            <a:schemeClr val="accent1"/>
          </a:fillRef>
          <a:effectRef idx="1">
            <a:schemeClr val="accent1"/>
          </a:effectRef>
          <a:fontRef idx="minor"/>
        </p:style>
      </p:sp>
      <p:sp>
        <p:nvSpPr>
          <p:cNvPr id="54" name="PlaceHolder 3"/>
          <p:cNvSpPr>
            <a:spLocks noGrp="1"/>
          </p:cNvSpPr>
          <p:nvPr>
            <p:ph type="title"/>
          </p:nvPr>
        </p:nvSpPr>
        <p:spPr>
          <a:xfrm>
            <a:off x="1295280" y="982080"/>
            <a:ext cx="9600840" cy="1303560"/>
          </a:xfrm>
          <a:prstGeom prst="rect">
            <a:avLst/>
          </a:prstGeom>
        </p:spPr>
        <p:txBody>
          <a:bodyPr anchor="ctr"/>
          <a:p>
            <a:pPr algn="ctr">
              <a:lnSpc>
                <a:spcPct val="100000"/>
              </a:lnSpc>
            </a:pPr>
            <a:r>
              <a:rPr lang="en-US" sz="4400" spc="-1" strike="noStrike">
                <a:solidFill>
                  <a:srgbClr val="262626"/>
                </a:solidFill>
                <a:uFill>
                  <a:solidFill>
                    <a:srgbClr val="ffffff"/>
                  </a:solidFill>
                </a:uFill>
                <a:latin typeface="Garamond"/>
              </a:rPr>
              <a:t>Click to edit Master title style</a:t>
            </a:r>
            <a:endParaRPr/>
          </a:p>
        </p:txBody>
      </p:sp>
      <p:sp>
        <p:nvSpPr>
          <p:cNvPr id="55" name="PlaceHolder 4"/>
          <p:cNvSpPr>
            <a:spLocks noGrp="1"/>
          </p:cNvSpPr>
          <p:nvPr>
            <p:ph type="body"/>
          </p:nvPr>
        </p:nvSpPr>
        <p:spPr>
          <a:xfrm>
            <a:off x="1295280" y="2557080"/>
            <a:ext cx="9600840" cy="3318480"/>
          </a:xfrm>
          <a:prstGeom prst="rect">
            <a:avLst/>
          </a:prstGeom>
        </p:spPr>
        <p:txBody>
          <a:bodyPr/>
          <a:p>
            <a:pPr marL="432000" indent="-324000">
              <a:buClr>
                <a:srgbClr val="ffffff"/>
              </a:buClr>
              <a:buSzPct val="45000"/>
              <a:buFont typeface="Wingdings" charset="2"/>
              <a:buChar char=""/>
            </a:pPr>
            <a:r>
              <a:rPr lang="en-US" sz="2400" spc="-1" strike="noStrike">
                <a:solidFill>
                  <a:srgbClr val="262626"/>
                </a:solidFill>
                <a:uFill>
                  <a:solidFill>
                    <a:srgbClr val="ffffff"/>
                  </a:solidFill>
                </a:uFill>
                <a:latin typeface="Garamond"/>
              </a:rPr>
              <a:t>Click to edit the outline text format</a:t>
            </a:r>
            <a:endParaRPr/>
          </a:p>
          <a:p>
            <a:pPr lvl="1" marL="864000" indent="-324000">
              <a:buClr>
                <a:srgbClr val="ffffff"/>
              </a:buClr>
              <a:buSzPct val="75000"/>
              <a:buFont typeface="Symbol" charset="2"/>
              <a:buChar char=""/>
            </a:pPr>
            <a:r>
              <a:rPr lang="en-US" sz="2400" spc="-1" strike="noStrike">
                <a:solidFill>
                  <a:srgbClr val="262626"/>
                </a:solidFill>
                <a:uFill>
                  <a:solidFill>
                    <a:srgbClr val="ffffff"/>
                  </a:solidFill>
                </a:uFill>
                <a:latin typeface="Garamond"/>
              </a:rPr>
              <a:t>Second Outline Level</a:t>
            </a:r>
            <a:endParaRPr/>
          </a:p>
          <a:p>
            <a:pPr lvl="2" marL="1296000" indent="-288000">
              <a:buClr>
                <a:srgbClr val="ffffff"/>
              </a:buClr>
              <a:buSzPct val="45000"/>
              <a:buFont typeface="Wingdings" charset="2"/>
              <a:buChar char=""/>
            </a:pPr>
            <a:r>
              <a:rPr lang="en-US" sz="2400" spc="-1" strike="noStrike">
                <a:solidFill>
                  <a:srgbClr val="262626"/>
                </a:solidFill>
                <a:uFill>
                  <a:solidFill>
                    <a:srgbClr val="ffffff"/>
                  </a:solidFill>
                </a:uFill>
                <a:latin typeface="Garamond"/>
              </a:rPr>
              <a:t>Third Outline Level</a:t>
            </a:r>
            <a:endParaRPr/>
          </a:p>
          <a:p>
            <a:pPr lvl="3" marL="1728000" indent="-216000">
              <a:buClr>
                <a:srgbClr val="ffffff"/>
              </a:buClr>
              <a:buSzPct val="75000"/>
              <a:buFont typeface="Symbol" charset="2"/>
              <a:buChar char=""/>
            </a:pPr>
            <a:r>
              <a:rPr lang="en-US" sz="2400" spc="-1" strike="noStrike">
                <a:solidFill>
                  <a:srgbClr val="262626"/>
                </a:solidFill>
                <a:uFill>
                  <a:solidFill>
                    <a:srgbClr val="ffffff"/>
                  </a:solidFill>
                </a:uFill>
                <a:latin typeface="Garamond"/>
              </a:rPr>
              <a:t>Fourth Outline Level</a:t>
            </a:r>
            <a:endParaRPr/>
          </a:p>
          <a:p>
            <a:pPr lvl="4" marL="2160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Fifth Outline Level</a:t>
            </a:r>
            <a:endParaRPr/>
          </a:p>
          <a:p>
            <a:pPr lvl="5" marL="2592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Sixth Outline Level</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Seventh Outline LevelEdit Master text styles</a:t>
            </a:r>
            <a:endParaRPr/>
          </a:p>
          <a:p>
            <a:pPr lvl="1" marL="743040" indent="-285480">
              <a:lnSpc>
                <a:spcPct val="100000"/>
              </a:lnSpc>
              <a:buClr>
                <a:srgbClr val="83992a"/>
              </a:buClr>
              <a:buSzPct val="115000"/>
              <a:buFont typeface="Arial"/>
              <a:buChar char="•"/>
            </a:pPr>
            <a:r>
              <a:rPr lang="en-US" sz="2000" spc="-1" strike="noStrike">
                <a:solidFill>
                  <a:srgbClr val="262626"/>
                </a:solidFill>
                <a:uFill>
                  <a:solidFill>
                    <a:srgbClr val="ffffff"/>
                  </a:solidFill>
                </a:uFill>
                <a:latin typeface="Garamond"/>
              </a:rPr>
              <a:t>Second level</a:t>
            </a:r>
            <a:endParaRPr/>
          </a:p>
          <a:p>
            <a:pPr lvl="2" marL="1200240" indent="-285480">
              <a:lnSpc>
                <a:spcPct val="100000"/>
              </a:lnSpc>
              <a:buClr>
                <a:srgbClr val="83992a"/>
              </a:buClr>
              <a:buSzPct val="115000"/>
              <a:buFont typeface="Arial"/>
              <a:buChar char="•"/>
            </a:pPr>
            <a:r>
              <a:rPr lang="en-US" sz="1800" spc="-1" strike="noStrike">
                <a:solidFill>
                  <a:srgbClr val="262626"/>
                </a:solidFill>
                <a:uFill>
                  <a:solidFill>
                    <a:srgbClr val="ffffff"/>
                  </a:solidFill>
                </a:uFill>
                <a:latin typeface="Garamond"/>
              </a:rPr>
              <a:t>Third level</a:t>
            </a:r>
            <a:endParaRPr/>
          </a:p>
          <a:p>
            <a:pPr lvl="3" marL="1542960" indent="-171000">
              <a:lnSpc>
                <a:spcPct val="100000"/>
              </a:lnSpc>
              <a:buClr>
                <a:srgbClr val="83992a"/>
              </a:buClr>
              <a:buSzPct val="115000"/>
              <a:buFont typeface="Arial"/>
              <a:buChar char="•"/>
            </a:pPr>
            <a:r>
              <a:rPr lang="en-US" sz="1600" spc="-1" strike="noStrike">
                <a:solidFill>
                  <a:srgbClr val="262626"/>
                </a:solidFill>
                <a:uFill>
                  <a:solidFill>
                    <a:srgbClr val="ffffff"/>
                  </a:solidFill>
                </a:uFill>
                <a:latin typeface="Garamond"/>
              </a:rPr>
              <a:t>Fourth level</a:t>
            </a:r>
            <a:endParaRPr/>
          </a:p>
          <a:p>
            <a:pPr lvl="4" marL="2000160" indent="-171000">
              <a:lnSpc>
                <a:spcPct val="100000"/>
              </a:lnSpc>
              <a:buClr>
                <a:srgbClr val="83992a"/>
              </a:buClr>
              <a:buSzPct val="115000"/>
              <a:buFont typeface="Arial"/>
              <a:buChar char="•"/>
            </a:pPr>
            <a:r>
              <a:rPr lang="en-US" sz="1400" spc="-1" strike="noStrike">
                <a:solidFill>
                  <a:srgbClr val="262626"/>
                </a:solidFill>
                <a:uFill>
                  <a:solidFill>
                    <a:srgbClr val="ffffff"/>
                  </a:solidFill>
                </a:uFill>
                <a:latin typeface="Garamond"/>
              </a:rPr>
              <a:t>Fifth level</a:t>
            </a:r>
            <a:endParaRPr/>
          </a:p>
        </p:txBody>
      </p:sp>
      <p:sp>
        <p:nvSpPr>
          <p:cNvPr id="56" name="PlaceHolder 5"/>
          <p:cNvSpPr>
            <a:spLocks noGrp="1"/>
          </p:cNvSpPr>
          <p:nvPr>
            <p:ph type="dt"/>
          </p:nvPr>
        </p:nvSpPr>
        <p:spPr>
          <a:xfrm>
            <a:off x="8677440" y="5969160"/>
            <a:ext cx="1599840" cy="279000"/>
          </a:xfrm>
          <a:prstGeom prst="rect">
            <a:avLst/>
          </a:prstGeom>
        </p:spPr>
        <p:txBody>
          <a:bodyPr anchor="ctr"/>
          <a:p>
            <a:pPr algn="r">
              <a:lnSpc>
                <a:spcPct val="100000"/>
              </a:lnSpc>
            </a:pPr>
            <a:r>
              <a:rPr lang="en-US" sz="1000" spc="-1" strike="noStrike">
                <a:solidFill>
                  <a:srgbClr val="000000"/>
                </a:solidFill>
                <a:uFill>
                  <a:solidFill>
                    <a:srgbClr val="ffffff"/>
                  </a:solidFill>
                </a:uFill>
                <a:latin typeface="Garamond"/>
              </a:rPr>
              <a:t>1/29/18</a:t>
            </a:r>
            <a:endParaRPr/>
          </a:p>
        </p:txBody>
      </p:sp>
      <p:sp>
        <p:nvSpPr>
          <p:cNvPr id="57" name="PlaceHolder 6"/>
          <p:cNvSpPr>
            <a:spLocks noGrp="1"/>
          </p:cNvSpPr>
          <p:nvPr>
            <p:ph type="ftr"/>
          </p:nvPr>
        </p:nvSpPr>
        <p:spPr>
          <a:xfrm>
            <a:off x="1295280" y="5969160"/>
            <a:ext cx="7305480" cy="279000"/>
          </a:xfrm>
          <a:prstGeom prst="rect">
            <a:avLst/>
          </a:prstGeom>
        </p:spPr>
        <p:txBody>
          <a:bodyPr anchor="ctr"/>
          <a:p>
            <a:endParaRPr/>
          </a:p>
        </p:txBody>
      </p:sp>
      <p:sp>
        <p:nvSpPr>
          <p:cNvPr id="58" name="PlaceHolder 7"/>
          <p:cNvSpPr>
            <a:spLocks noGrp="1"/>
          </p:cNvSpPr>
          <p:nvPr>
            <p:ph type="sldNum"/>
          </p:nvPr>
        </p:nvSpPr>
        <p:spPr>
          <a:xfrm>
            <a:off x="10353960" y="5969160"/>
            <a:ext cx="542160" cy="279000"/>
          </a:xfrm>
          <a:prstGeom prst="rect">
            <a:avLst/>
          </a:prstGeom>
        </p:spPr>
        <p:txBody>
          <a:bodyPr anchor="ctr"/>
          <a:p>
            <a:pPr algn="r">
              <a:lnSpc>
                <a:spcPct val="100000"/>
              </a:lnSpc>
            </a:pPr>
            <a:fld id="{3B07157C-32A5-4EF5-8205-CCC1422A7C4D}" type="slidenum">
              <a:rPr lang="en-US" sz="1000" spc="-1" strike="noStrike">
                <a:solidFill>
                  <a:srgbClr val="000000"/>
                </a:solidFill>
                <a:uFill>
                  <a:solidFill>
                    <a:srgbClr val="ffffff"/>
                  </a:solidFill>
                </a:uFill>
                <a:latin typeface="Garamond"/>
              </a:rPr>
              <a:t>&lt;number&gt;</a:t>
            </a:fld>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93" name="Picture 7" descr=""/>
          <p:cNvPicPr/>
          <p:nvPr/>
        </p:nvPicPr>
        <p:blipFill>
          <a:blip r:embed="rId3"/>
          <a:stretch/>
        </p:blipFill>
        <p:spPr>
          <a:xfrm>
            <a:off x="0" y="0"/>
            <a:ext cx="12188520" cy="6855840"/>
          </a:xfrm>
          <a:prstGeom prst="rect">
            <a:avLst/>
          </a:prstGeom>
          <a:ln>
            <a:noFill/>
          </a:ln>
        </p:spPr>
      </p:pic>
      <p:sp>
        <p:nvSpPr>
          <p:cNvPr id="94" name="CustomShape 1"/>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95" name="Picture 9" descr=""/>
          <p:cNvPicPr/>
          <p:nvPr/>
        </p:nvPicPr>
        <p:blipFill>
          <a:blip r:embed="rId4"/>
          <a:stretch/>
        </p:blipFill>
        <p:spPr>
          <a:xfrm>
            <a:off x="-15840" y="3153960"/>
            <a:ext cx="776880" cy="606240"/>
          </a:xfrm>
          <a:prstGeom prst="rect">
            <a:avLst/>
          </a:prstGeom>
          <a:ln>
            <a:noFill/>
          </a:ln>
        </p:spPr>
      </p:pic>
      <p:pic>
        <p:nvPicPr>
          <p:cNvPr id="96" name="Picture 10" descr=""/>
          <p:cNvPicPr/>
          <p:nvPr/>
        </p:nvPicPr>
        <p:blipFill>
          <a:blip r:embed="rId5"/>
          <a:stretch/>
        </p:blipFill>
        <p:spPr>
          <a:xfrm>
            <a:off x="11436840" y="3153960"/>
            <a:ext cx="776880" cy="606240"/>
          </a:xfrm>
          <a:prstGeom prst="rect">
            <a:avLst/>
          </a:prstGeom>
          <a:ln>
            <a:noFill/>
          </a:ln>
        </p:spPr>
      </p:pic>
      <p:sp>
        <p:nvSpPr>
          <p:cNvPr id="97" name="PlaceHolder 2"/>
          <p:cNvSpPr>
            <a:spLocks noGrp="1"/>
          </p:cNvSpPr>
          <p:nvPr>
            <p:ph type="dt"/>
          </p:nvPr>
        </p:nvSpPr>
        <p:spPr>
          <a:xfrm>
            <a:off x="8677440" y="5969160"/>
            <a:ext cx="1599840" cy="279000"/>
          </a:xfrm>
          <a:prstGeom prst="rect">
            <a:avLst/>
          </a:prstGeom>
        </p:spPr>
        <p:txBody>
          <a:bodyPr anchor="ctr"/>
          <a:p>
            <a:pPr algn="r">
              <a:lnSpc>
                <a:spcPct val="100000"/>
              </a:lnSpc>
            </a:pPr>
            <a:r>
              <a:rPr lang="en-US" sz="1000" spc="-1" strike="noStrike">
                <a:solidFill>
                  <a:srgbClr val="000000"/>
                </a:solidFill>
                <a:uFill>
                  <a:solidFill>
                    <a:srgbClr val="ffffff"/>
                  </a:solidFill>
                </a:uFill>
                <a:latin typeface="Garamond"/>
              </a:rPr>
              <a:t>1/29/18</a:t>
            </a:r>
            <a:endParaRPr/>
          </a:p>
        </p:txBody>
      </p:sp>
      <p:sp>
        <p:nvSpPr>
          <p:cNvPr id="98" name="PlaceHolder 3"/>
          <p:cNvSpPr>
            <a:spLocks noGrp="1"/>
          </p:cNvSpPr>
          <p:nvPr>
            <p:ph type="ftr"/>
          </p:nvPr>
        </p:nvSpPr>
        <p:spPr>
          <a:xfrm>
            <a:off x="1295280" y="5969160"/>
            <a:ext cx="7305480" cy="279000"/>
          </a:xfrm>
          <a:prstGeom prst="rect">
            <a:avLst/>
          </a:prstGeom>
        </p:spPr>
        <p:txBody>
          <a:bodyPr anchor="ctr"/>
          <a:p>
            <a:endParaRPr/>
          </a:p>
        </p:txBody>
      </p:sp>
      <p:sp>
        <p:nvSpPr>
          <p:cNvPr id="99" name="PlaceHolder 4"/>
          <p:cNvSpPr>
            <a:spLocks noGrp="1"/>
          </p:cNvSpPr>
          <p:nvPr>
            <p:ph type="sldNum"/>
          </p:nvPr>
        </p:nvSpPr>
        <p:spPr>
          <a:xfrm>
            <a:off x="10353960" y="5969160"/>
            <a:ext cx="542160" cy="279000"/>
          </a:xfrm>
          <a:prstGeom prst="rect">
            <a:avLst/>
          </a:prstGeom>
        </p:spPr>
        <p:txBody>
          <a:bodyPr anchor="ctr"/>
          <a:p>
            <a:pPr algn="r">
              <a:lnSpc>
                <a:spcPct val="100000"/>
              </a:lnSpc>
            </a:pPr>
            <a:fld id="{CD89A39F-366E-4E0D-8A18-11A3CEF84B67}" type="slidenum">
              <a:rPr lang="en-US" sz="1000" spc="-1" strike="noStrike">
                <a:solidFill>
                  <a:srgbClr val="000000"/>
                </a:solidFill>
                <a:uFill>
                  <a:solidFill>
                    <a:srgbClr val="ffffff"/>
                  </a:solidFill>
                </a:uFill>
                <a:latin typeface="Garamond"/>
              </a:rPr>
              <a:t>&lt;number&gt;</a:t>
            </a:fld>
            <a:endParaRPr/>
          </a:p>
        </p:txBody>
      </p:sp>
      <p:sp>
        <p:nvSpPr>
          <p:cNvPr id="100" name="PlaceHolder 5"/>
          <p:cNvSpPr>
            <a:spLocks noGrp="1"/>
          </p:cNvSpPr>
          <p:nvPr>
            <p:ph type="title"/>
          </p:nvPr>
        </p:nvSpPr>
        <p:spPr>
          <a:xfrm>
            <a:off x="609480" y="273600"/>
            <a:ext cx="10972440" cy="1144800"/>
          </a:xfrm>
          <a:prstGeom prst="rect">
            <a:avLst/>
          </a:prstGeom>
        </p:spPr>
        <p:txBody>
          <a:bodyPr lIns="0" rIns="0" tIns="0" bIns="0" anchor="ctr"/>
          <a:p>
            <a:r>
              <a:rPr lang="en-US" sz="1800" spc="-1">
                <a:latin typeface="Garamond"/>
              </a:rPr>
              <a:t>Click to edit the title text format</a:t>
            </a:r>
            <a:endParaRPr/>
          </a:p>
        </p:txBody>
      </p:sp>
      <p:sp>
        <p:nvSpPr>
          <p:cNvPr id="101" name="PlaceHolder 6"/>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lang="en-US" sz="2400" spc="-1">
                <a:latin typeface="Garamond"/>
              </a:rPr>
              <a:t>Click to edit the outline text format</a:t>
            </a:r>
            <a:endParaRPr/>
          </a:p>
          <a:p>
            <a:pPr lvl="1" marL="864000" indent="-324000">
              <a:buClr>
                <a:srgbClr val="ffffff"/>
              </a:buClr>
              <a:buSzPct val="75000"/>
              <a:buFont typeface="Symbol" charset="2"/>
              <a:buChar char=""/>
            </a:pPr>
            <a:r>
              <a:rPr lang="en-US" sz="1800" spc="-1">
                <a:latin typeface="Garamond"/>
              </a:rPr>
              <a:t>Second Outline Level</a:t>
            </a:r>
            <a:endParaRPr/>
          </a:p>
          <a:p>
            <a:pPr lvl="2" marL="1296000" indent="-288000">
              <a:buClr>
                <a:srgbClr val="ffffff"/>
              </a:buClr>
              <a:buSzPct val="45000"/>
              <a:buFont typeface="Wingdings" charset="2"/>
              <a:buChar char=""/>
            </a:pPr>
            <a:r>
              <a:rPr lang="en-US" sz="1600" spc="-1">
                <a:latin typeface="Garamond"/>
              </a:rPr>
              <a:t>Third Outline Level</a:t>
            </a:r>
            <a:endParaRPr/>
          </a:p>
          <a:p>
            <a:pPr lvl="3" marL="1728000" indent="-216000">
              <a:buClr>
                <a:srgbClr val="ffffff"/>
              </a:buClr>
              <a:buSzPct val="75000"/>
              <a:buFont typeface="Symbol" charset="2"/>
              <a:buChar char=""/>
            </a:pPr>
            <a:r>
              <a:rPr lang="en-US" sz="1400" spc="-1">
                <a:latin typeface="Garamond"/>
              </a:rPr>
              <a:t>Fourth Outline Level</a:t>
            </a:r>
            <a:endParaRPr/>
          </a:p>
          <a:p>
            <a:pPr lvl="4" marL="2160000" indent="-216000">
              <a:buClr>
                <a:srgbClr val="ffffff"/>
              </a:buClr>
              <a:buSzPct val="45000"/>
              <a:buFont typeface="Wingdings" charset="2"/>
              <a:buChar char=""/>
            </a:pPr>
            <a:r>
              <a:rPr lang="en-US" sz="2000" spc="-1">
                <a:latin typeface="Garamond"/>
              </a:rPr>
              <a:t>Fifth Outline Level</a:t>
            </a:r>
            <a:endParaRPr/>
          </a:p>
          <a:p>
            <a:pPr lvl="5" marL="2592000" indent="-216000">
              <a:buClr>
                <a:srgbClr val="ffffff"/>
              </a:buClr>
              <a:buSzPct val="45000"/>
              <a:buFont typeface="Wingdings" charset="2"/>
              <a:buChar char=""/>
            </a:pPr>
            <a:r>
              <a:rPr lang="en-US" sz="2000" spc="-1">
                <a:latin typeface="Garamond"/>
              </a:rPr>
              <a:t>Sixth Outline Level</a:t>
            </a:r>
            <a:endParaRPr/>
          </a:p>
          <a:p>
            <a:pPr lvl="6" marL="3024000" indent="-216000">
              <a:buClr>
                <a:srgbClr val="ffffff"/>
              </a:buClr>
              <a:buSzPct val="45000"/>
              <a:buFont typeface="Wingdings" charset="2"/>
              <a:buChar char=""/>
            </a:pPr>
            <a:r>
              <a:rPr lang="en-US" sz="2000" spc="-1">
                <a:latin typeface="Garamond"/>
              </a:rPr>
              <a:t>Seventh Outline Level</a:t>
            </a:r>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136" name="Picture 7" descr=""/>
          <p:cNvPicPr/>
          <p:nvPr/>
        </p:nvPicPr>
        <p:blipFill>
          <a:blip r:embed="rId3"/>
          <a:stretch/>
        </p:blipFill>
        <p:spPr>
          <a:xfrm>
            <a:off x="0" y="0"/>
            <a:ext cx="12188520" cy="6855840"/>
          </a:xfrm>
          <a:prstGeom prst="rect">
            <a:avLst/>
          </a:prstGeom>
          <a:ln>
            <a:noFill/>
          </a:ln>
        </p:spPr>
      </p:pic>
      <p:sp>
        <p:nvSpPr>
          <p:cNvPr id="137" name="CustomShape 1"/>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138" name="Picture 9" descr=""/>
          <p:cNvPicPr/>
          <p:nvPr/>
        </p:nvPicPr>
        <p:blipFill>
          <a:blip r:embed="rId4"/>
          <a:stretch/>
        </p:blipFill>
        <p:spPr>
          <a:xfrm>
            <a:off x="-15840" y="3153960"/>
            <a:ext cx="776880" cy="606240"/>
          </a:xfrm>
          <a:prstGeom prst="rect">
            <a:avLst/>
          </a:prstGeom>
          <a:ln>
            <a:noFill/>
          </a:ln>
        </p:spPr>
      </p:pic>
      <p:pic>
        <p:nvPicPr>
          <p:cNvPr id="139" name="Picture 10" descr=""/>
          <p:cNvPicPr/>
          <p:nvPr/>
        </p:nvPicPr>
        <p:blipFill>
          <a:blip r:embed="rId5"/>
          <a:stretch/>
        </p:blipFill>
        <p:spPr>
          <a:xfrm>
            <a:off x="11436840" y="3153960"/>
            <a:ext cx="776880" cy="606240"/>
          </a:xfrm>
          <a:prstGeom prst="rect">
            <a:avLst/>
          </a:prstGeom>
          <a:ln>
            <a:noFill/>
          </a:ln>
        </p:spPr>
      </p:pic>
      <p:sp>
        <p:nvSpPr>
          <p:cNvPr id="140" name="Line 2"/>
          <p:cNvSpPr/>
          <p:nvPr/>
        </p:nvSpPr>
        <p:spPr>
          <a:xfrm>
            <a:off x="1396080" y="2421360"/>
            <a:ext cx="9407160" cy="0"/>
          </a:xfrm>
          <a:prstGeom prst="line">
            <a:avLst/>
          </a:prstGeom>
          <a:ln>
            <a:round/>
          </a:ln>
        </p:spPr>
        <p:style>
          <a:lnRef idx="2">
            <a:schemeClr val="accent1"/>
          </a:lnRef>
          <a:fillRef idx="0">
            <a:schemeClr val="accent1"/>
          </a:fillRef>
          <a:effectRef idx="1">
            <a:schemeClr val="accent1"/>
          </a:effectRef>
          <a:fontRef idx="minor"/>
        </p:style>
      </p:sp>
      <p:sp>
        <p:nvSpPr>
          <p:cNvPr id="141" name="PlaceHolder 3"/>
          <p:cNvSpPr>
            <a:spLocks noGrp="1"/>
          </p:cNvSpPr>
          <p:nvPr>
            <p:ph type="title"/>
          </p:nvPr>
        </p:nvSpPr>
        <p:spPr>
          <a:xfrm>
            <a:off x="1295280" y="982080"/>
            <a:ext cx="9600840" cy="1303560"/>
          </a:xfrm>
          <a:prstGeom prst="rect">
            <a:avLst/>
          </a:prstGeom>
        </p:spPr>
        <p:txBody>
          <a:bodyPr anchor="ctr"/>
          <a:p>
            <a:pPr algn="ctr">
              <a:lnSpc>
                <a:spcPct val="100000"/>
              </a:lnSpc>
            </a:pPr>
            <a:r>
              <a:rPr lang="en-US" sz="4400" spc="-1" strike="noStrike">
                <a:solidFill>
                  <a:srgbClr val="262626"/>
                </a:solidFill>
                <a:uFill>
                  <a:solidFill>
                    <a:srgbClr val="ffffff"/>
                  </a:solidFill>
                </a:uFill>
                <a:latin typeface="Garamond"/>
              </a:rPr>
              <a:t>Click to edit Master title style</a:t>
            </a:r>
            <a:endParaRPr/>
          </a:p>
        </p:txBody>
      </p:sp>
      <p:sp>
        <p:nvSpPr>
          <p:cNvPr id="142" name="PlaceHolder 4"/>
          <p:cNvSpPr>
            <a:spLocks noGrp="1"/>
          </p:cNvSpPr>
          <p:nvPr>
            <p:ph type="body"/>
          </p:nvPr>
        </p:nvSpPr>
        <p:spPr>
          <a:xfrm>
            <a:off x="1298520" y="2560320"/>
            <a:ext cx="4717800" cy="3309840"/>
          </a:xfrm>
          <a:prstGeom prst="rect">
            <a:avLst/>
          </a:prstGeom>
        </p:spPr>
        <p:txBody>
          <a:bodyPr/>
          <a:p>
            <a:pPr marL="432000" indent="-324000">
              <a:buClr>
                <a:srgbClr val="ffffff"/>
              </a:buClr>
              <a:buSzPct val="45000"/>
              <a:buFont typeface="Wingdings" charset="2"/>
              <a:buChar char=""/>
            </a:pPr>
            <a:r>
              <a:rPr lang="en-US" sz="2400" spc="-1" strike="noStrike">
                <a:solidFill>
                  <a:srgbClr val="262626"/>
                </a:solidFill>
                <a:uFill>
                  <a:solidFill>
                    <a:srgbClr val="ffffff"/>
                  </a:solidFill>
                </a:uFill>
                <a:latin typeface="Garamond"/>
              </a:rPr>
              <a:t>Click to edit the outline text format</a:t>
            </a:r>
            <a:endParaRPr/>
          </a:p>
          <a:p>
            <a:pPr lvl="1" marL="864000" indent="-324000">
              <a:buClr>
                <a:srgbClr val="ffffff"/>
              </a:buClr>
              <a:buSzPct val="75000"/>
              <a:buFont typeface="Symbol" charset="2"/>
              <a:buChar char=""/>
            </a:pPr>
            <a:r>
              <a:rPr lang="en-US" sz="2400" spc="-1" strike="noStrike">
                <a:solidFill>
                  <a:srgbClr val="262626"/>
                </a:solidFill>
                <a:uFill>
                  <a:solidFill>
                    <a:srgbClr val="ffffff"/>
                  </a:solidFill>
                </a:uFill>
                <a:latin typeface="Garamond"/>
              </a:rPr>
              <a:t>Second Outline Level</a:t>
            </a:r>
            <a:endParaRPr/>
          </a:p>
          <a:p>
            <a:pPr lvl="2" marL="1296000" indent="-288000">
              <a:buClr>
                <a:srgbClr val="ffffff"/>
              </a:buClr>
              <a:buSzPct val="45000"/>
              <a:buFont typeface="Wingdings" charset="2"/>
              <a:buChar char=""/>
            </a:pPr>
            <a:r>
              <a:rPr lang="en-US" sz="2400" spc="-1" strike="noStrike">
                <a:solidFill>
                  <a:srgbClr val="262626"/>
                </a:solidFill>
                <a:uFill>
                  <a:solidFill>
                    <a:srgbClr val="ffffff"/>
                  </a:solidFill>
                </a:uFill>
                <a:latin typeface="Garamond"/>
              </a:rPr>
              <a:t>Third Outline Level</a:t>
            </a:r>
            <a:endParaRPr/>
          </a:p>
          <a:p>
            <a:pPr lvl="3" marL="1728000" indent="-216000">
              <a:buClr>
                <a:srgbClr val="ffffff"/>
              </a:buClr>
              <a:buSzPct val="75000"/>
              <a:buFont typeface="Symbol" charset="2"/>
              <a:buChar char=""/>
            </a:pPr>
            <a:r>
              <a:rPr lang="en-US" sz="2400" spc="-1" strike="noStrike">
                <a:solidFill>
                  <a:srgbClr val="262626"/>
                </a:solidFill>
                <a:uFill>
                  <a:solidFill>
                    <a:srgbClr val="ffffff"/>
                  </a:solidFill>
                </a:uFill>
                <a:latin typeface="Garamond"/>
              </a:rPr>
              <a:t>Fourth Outline Level</a:t>
            </a:r>
            <a:endParaRPr/>
          </a:p>
          <a:p>
            <a:pPr lvl="4" marL="2160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Fifth Outline Level</a:t>
            </a:r>
            <a:endParaRPr/>
          </a:p>
          <a:p>
            <a:pPr lvl="5" marL="2592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Sixth Outline Level</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Seventh Outline LevelEdit Master text styles</a:t>
            </a:r>
            <a:endParaRPr/>
          </a:p>
          <a:p>
            <a:pPr lvl="1" marL="743040" indent="-285480">
              <a:lnSpc>
                <a:spcPct val="100000"/>
              </a:lnSpc>
              <a:buClr>
                <a:srgbClr val="83992a"/>
              </a:buClr>
              <a:buSzPct val="115000"/>
              <a:buFont typeface="Arial"/>
              <a:buChar char="•"/>
            </a:pPr>
            <a:r>
              <a:rPr lang="en-US" sz="2000" spc="-1" strike="noStrike">
                <a:solidFill>
                  <a:srgbClr val="262626"/>
                </a:solidFill>
                <a:uFill>
                  <a:solidFill>
                    <a:srgbClr val="ffffff"/>
                  </a:solidFill>
                </a:uFill>
                <a:latin typeface="Garamond"/>
              </a:rPr>
              <a:t>Second level</a:t>
            </a:r>
            <a:endParaRPr/>
          </a:p>
          <a:p>
            <a:pPr lvl="2" marL="1200240" indent="-285480">
              <a:lnSpc>
                <a:spcPct val="100000"/>
              </a:lnSpc>
              <a:buClr>
                <a:srgbClr val="83992a"/>
              </a:buClr>
              <a:buSzPct val="115000"/>
              <a:buFont typeface="Arial"/>
              <a:buChar char="•"/>
            </a:pPr>
            <a:r>
              <a:rPr lang="en-US" sz="1800" spc="-1" strike="noStrike">
                <a:solidFill>
                  <a:srgbClr val="262626"/>
                </a:solidFill>
                <a:uFill>
                  <a:solidFill>
                    <a:srgbClr val="ffffff"/>
                  </a:solidFill>
                </a:uFill>
                <a:latin typeface="Garamond"/>
              </a:rPr>
              <a:t>Third level</a:t>
            </a:r>
            <a:endParaRPr/>
          </a:p>
          <a:p>
            <a:pPr lvl="3" marL="1542960" indent="-171000">
              <a:lnSpc>
                <a:spcPct val="100000"/>
              </a:lnSpc>
              <a:buClr>
                <a:srgbClr val="83992a"/>
              </a:buClr>
              <a:buSzPct val="115000"/>
              <a:buFont typeface="Arial"/>
              <a:buChar char="•"/>
            </a:pPr>
            <a:r>
              <a:rPr lang="en-US" sz="1600" spc="-1" strike="noStrike">
                <a:solidFill>
                  <a:srgbClr val="262626"/>
                </a:solidFill>
                <a:uFill>
                  <a:solidFill>
                    <a:srgbClr val="ffffff"/>
                  </a:solidFill>
                </a:uFill>
                <a:latin typeface="Garamond"/>
              </a:rPr>
              <a:t>Fourth level</a:t>
            </a:r>
            <a:endParaRPr/>
          </a:p>
          <a:p>
            <a:pPr lvl="4" marL="2000160" indent="-171000">
              <a:lnSpc>
                <a:spcPct val="100000"/>
              </a:lnSpc>
              <a:buClr>
                <a:srgbClr val="83992a"/>
              </a:buClr>
              <a:buSzPct val="115000"/>
              <a:buFont typeface="Arial"/>
              <a:buChar char="•"/>
            </a:pPr>
            <a:r>
              <a:rPr lang="en-US" sz="1400" spc="-1" strike="noStrike">
                <a:solidFill>
                  <a:srgbClr val="262626"/>
                </a:solidFill>
                <a:uFill>
                  <a:solidFill>
                    <a:srgbClr val="ffffff"/>
                  </a:solidFill>
                </a:uFill>
                <a:latin typeface="Garamond"/>
              </a:rPr>
              <a:t>Fifth level</a:t>
            </a:r>
            <a:endParaRPr/>
          </a:p>
        </p:txBody>
      </p:sp>
      <p:sp>
        <p:nvSpPr>
          <p:cNvPr id="143" name="PlaceHolder 5"/>
          <p:cNvSpPr>
            <a:spLocks noGrp="1"/>
          </p:cNvSpPr>
          <p:nvPr>
            <p:ph type="body"/>
          </p:nvPr>
        </p:nvSpPr>
        <p:spPr>
          <a:xfrm>
            <a:off x="6181200" y="2560320"/>
            <a:ext cx="4717800" cy="3309840"/>
          </a:xfrm>
          <a:prstGeom prst="rect">
            <a:avLst/>
          </a:prstGeom>
        </p:spPr>
        <p:txBody>
          <a:bodyPr/>
          <a:p>
            <a:pPr marL="432000" indent="-324000">
              <a:buClr>
                <a:srgbClr val="ffffff"/>
              </a:buClr>
              <a:buSzPct val="45000"/>
              <a:buFont typeface="Wingdings" charset="2"/>
              <a:buChar char=""/>
            </a:pPr>
            <a:r>
              <a:rPr lang="en-US" sz="2400" spc="-1" strike="noStrike">
                <a:solidFill>
                  <a:srgbClr val="262626"/>
                </a:solidFill>
                <a:uFill>
                  <a:solidFill>
                    <a:srgbClr val="ffffff"/>
                  </a:solidFill>
                </a:uFill>
                <a:latin typeface="Garamond"/>
              </a:rPr>
              <a:t>Click to edit the outline text format</a:t>
            </a:r>
            <a:endParaRPr/>
          </a:p>
          <a:p>
            <a:pPr lvl="1" marL="864000" indent="-324000">
              <a:buClr>
                <a:srgbClr val="ffffff"/>
              </a:buClr>
              <a:buSzPct val="75000"/>
              <a:buFont typeface="Symbol" charset="2"/>
              <a:buChar char=""/>
            </a:pPr>
            <a:r>
              <a:rPr lang="en-US" sz="2400" spc="-1" strike="noStrike">
                <a:solidFill>
                  <a:srgbClr val="262626"/>
                </a:solidFill>
                <a:uFill>
                  <a:solidFill>
                    <a:srgbClr val="ffffff"/>
                  </a:solidFill>
                </a:uFill>
                <a:latin typeface="Garamond"/>
              </a:rPr>
              <a:t>Second Outline Level</a:t>
            </a:r>
            <a:endParaRPr/>
          </a:p>
          <a:p>
            <a:pPr lvl="2" marL="1296000" indent="-288000">
              <a:buClr>
                <a:srgbClr val="ffffff"/>
              </a:buClr>
              <a:buSzPct val="45000"/>
              <a:buFont typeface="Wingdings" charset="2"/>
              <a:buChar char=""/>
            </a:pPr>
            <a:r>
              <a:rPr lang="en-US" sz="2400" spc="-1" strike="noStrike">
                <a:solidFill>
                  <a:srgbClr val="262626"/>
                </a:solidFill>
                <a:uFill>
                  <a:solidFill>
                    <a:srgbClr val="ffffff"/>
                  </a:solidFill>
                </a:uFill>
                <a:latin typeface="Garamond"/>
              </a:rPr>
              <a:t>Third Outline Level</a:t>
            </a:r>
            <a:endParaRPr/>
          </a:p>
          <a:p>
            <a:pPr lvl="3" marL="1728000" indent="-216000">
              <a:buClr>
                <a:srgbClr val="ffffff"/>
              </a:buClr>
              <a:buSzPct val="75000"/>
              <a:buFont typeface="Symbol" charset="2"/>
              <a:buChar char=""/>
            </a:pPr>
            <a:r>
              <a:rPr lang="en-US" sz="2400" spc="-1" strike="noStrike">
                <a:solidFill>
                  <a:srgbClr val="262626"/>
                </a:solidFill>
                <a:uFill>
                  <a:solidFill>
                    <a:srgbClr val="ffffff"/>
                  </a:solidFill>
                </a:uFill>
                <a:latin typeface="Garamond"/>
              </a:rPr>
              <a:t>Fourth Outline Level</a:t>
            </a:r>
            <a:endParaRPr/>
          </a:p>
          <a:p>
            <a:pPr lvl="4" marL="2160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Fifth Outline Level</a:t>
            </a:r>
            <a:endParaRPr/>
          </a:p>
          <a:p>
            <a:pPr lvl="5" marL="2592000" indent="-216000">
              <a:buClr>
                <a:srgbClr val="ffffff"/>
              </a:buClr>
              <a:buSzPct val="45000"/>
              <a:buFont typeface="Wingdings" charset="2"/>
              <a:buChar char=""/>
            </a:pPr>
            <a:r>
              <a:rPr lang="en-US" sz="2400" spc="-1" strike="noStrike">
                <a:solidFill>
                  <a:srgbClr val="262626"/>
                </a:solidFill>
                <a:uFill>
                  <a:solidFill>
                    <a:srgbClr val="ffffff"/>
                  </a:solidFill>
                </a:uFill>
                <a:latin typeface="Garamond"/>
              </a:rPr>
              <a:t>Sixth Outline Level</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Seventh Outline LevelEdit Master text styles</a:t>
            </a:r>
            <a:endParaRPr/>
          </a:p>
          <a:p>
            <a:pPr lvl="1" marL="743040" indent="-285480">
              <a:lnSpc>
                <a:spcPct val="100000"/>
              </a:lnSpc>
              <a:buClr>
                <a:srgbClr val="83992a"/>
              </a:buClr>
              <a:buSzPct val="115000"/>
              <a:buFont typeface="Arial"/>
              <a:buChar char="•"/>
            </a:pPr>
            <a:r>
              <a:rPr lang="en-US" sz="2000" spc="-1" strike="noStrike">
                <a:solidFill>
                  <a:srgbClr val="262626"/>
                </a:solidFill>
                <a:uFill>
                  <a:solidFill>
                    <a:srgbClr val="ffffff"/>
                  </a:solidFill>
                </a:uFill>
                <a:latin typeface="Garamond"/>
              </a:rPr>
              <a:t>Second level</a:t>
            </a:r>
            <a:endParaRPr/>
          </a:p>
          <a:p>
            <a:pPr lvl="2" marL="1200240" indent="-285480">
              <a:lnSpc>
                <a:spcPct val="100000"/>
              </a:lnSpc>
              <a:buClr>
                <a:srgbClr val="83992a"/>
              </a:buClr>
              <a:buSzPct val="115000"/>
              <a:buFont typeface="Arial"/>
              <a:buChar char="•"/>
            </a:pPr>
            <a:r>
              <a:rPr lang="en-US" sz="1800" spc="-1" strike="noStrike">
                <a:solidFill>
                  <a:srgbClr val="262626"/>
                </a:solidFill>
                <a:uFill>
                  <a:solidFill>
                    <a:srgbClr val="ffffff"/>
                  </a:solidFill>
                </a:uFill>
                <a:latin typeface="Garamond"/>
              </a:rPr>
              <a:t>Third level</a:t>
            </a:r>
            <a:endParaRPr/>
          </a:p>
          <a:p>
            <a:pPr lvl="3" marL="1542960" indent="-171000">
              <a:lnSpc>
                <a:spcPct val="100000"/>
              </a:lnSpc>
              <a:buClr>
                <a:srgbClr val="83992a"/>
              </a:buClr>
              <a:buSzPct val="115000"/>
              <a:buFont typeface="Arial"/>
              <a:buChar char="•"/>
            </a:pPr>
            <a:r>
              <a:rPr lang="en-US" sz="1600" spc="-1" strike="noStrike">
                <a:solidFill>
                  <a:srgbClr val="262626"/>
                </a:solidFill>
                <a:uFill>
                  <a:solidFill>
                    <a:srgbClr val="ffffff"/>
                  </a:solidFill>
                </a:uFill>
                <a:latin typeface="Garamond"/>
              </a:rPr>
              <a:t>Fourth level</a:t>
            </a:r>
            <a:endParaRPr/>
          </a:p>
          <a:p>
            <a:pPr lvl="4" marL="2000160" indent="-171000">
              <a:lnSpc>
                <a:spcPct val="100000"/>
              </a:lnSpc>
              <a:buClr>
                <a:srgbClr val="83992a"/>
              </a:buClr>
              <a:buSzPct val="115000"/>
              <a:buFont typeface="Arial"/>
              <a:buChar char="•"/>
            </a:pPr>
            <a:r>
              <a:rPr lang="en-US" sz="1400" spc="-1" strike="noStrike">
                <a:solidFill>
                  <a:srgbClr val="262626"/>
                </a:solidFill>
                <a:uFill>
                  <a:solidFill>
                    <a:srgbClr val="ffffff"/>
                  </a:solidFill>
                </a:uFill>
                <a:latin typeface="Garamond"/>
              </a:rPr>
              <a:t>Fifth level</a:t>
            </a:r>
            <a:endParaRPr/>
          </a:p>
        </p:txBody>
      </p:sp>
      <p:sp>
        <p:nvSpPr>
          <p:cNvPr id="144" name="PlaceHolder 6"/>
          <p:cNvSpPr>
            <a:spLocks noGrp="1"/>
          </p:cNvSpPr>
          <p:nvPr>
            <p:ph type="dt"/>
          </p:nvPr>
        </p:nvSpPr>
        <p:spPr>
          <a:xfrm>
            <a:off x="8677440" y="5969160"/>
            <a:ext cx="1599840" cy="279000"/>
          </a:xfrm>
          <a:prstGeom prst="rect">
            <a:avLst/>
          </a:prstGeom>
        </p:spPr>
        <p:txBody>
          <a:bodyPr anchor="ctr"/>
          <a:p>
            <a:pPr algn="r">
              <a:lnSpc>
                <a:spcPct val="100000"/>
              </a:lnSpc>
            </a:pPr>
            <a:r>
              <a:rPr lang="en-US" sz="1000" spc="-1" strike="noStrike">
                <a:solidFill>
                  <a:srgbClr val="000000"/>
                </a:solidFill>
                <a:uFill>
                  <a:solidFill>
                    <a:srgbClr val="ffffff"/>
                  </a:solidFill>
                </a:uFill>
                <a:latin typeface="Garamond"/>
              </a:rPr>
              <a:t>1/29/18</a:t>
            </a:r>
            <a:endParaRPr/>
          </a:p>
        </p:txBody>
      </p:sp>
      <p:sp>
        <p:nvSpPr>
          <p:cNvPr id="145" name="PlaceHolder 7"/>
          <p:cNvSpPr>
            <a:spLocks noGrp="1"/>
          </p:cNvSpPr>
          <p:nvPr>
            <p:ph type="ftr"/>
          </p:nvPr>
        </p:nvSpPr>
        <p:spPr>
          <a:xfrm>
            <a:off x="1295280" y="5969160"/>
            <a:ext cx="7305480" cy="279000"/>
          </a:xfrm>
          <a:prstGeom prst="rect">
            <a:avLst/>
          </a:prstGeom>
        </p:spPr>
        <p:txBody>
          <a:bodyPr anchor="ctr"/>
          <a:p>
            <a:endParaRPr/>
          </a:p>
        </p:txBody>
      </p:sp>
      <p:sp>
        <p:nvSpPr>
          <p:cNvPr id="146" name="PlaceHolder 8"/>
          <p:cNvSpPr>
            <a:spLocks noGrp="1"/>
          </p:cNvSpPr>
          <p:nvPr>
            <p:ph type="sldNum"/>
          </p:nvPr>
        </p:nvSpPr>
        <p:spPr>
          <a:xfrm>
            <a:off x="10353960" y="5969160"/>
            <a:ext cx="542160" cy="279000"/>
          </a:xfrm>
          <a:prstGeom prst="rect">
            <a:avLst/>
          </a:prstGeom>
        </p:spPr>
        <p:txBody>
          <a:bodyPr anchor="ctr"/>
          <a:p>
            <a:pPr algn="r">
              <a:lnSpc>
                <a:spcPct val="100000"/>
              </a:lnSpc>
            </a:pPr>
            <a:fld id="{479DDB40-FAC8-4CC9-9915-A993B958479C}" type="slidenum">
              <a:rPr lang="en-US" sz="1000" spc="-1" strike="noStrike">
                <a:solidFill>
                  <a:srgbClr val="000000"/>
                </a:solidFill>
                <a:uFill>
                  <a:solidFill>
                    <a:srgbClr val="ffffff"/>
                  </a:solidFill>
                </a:uFill>
                <a:latin typeface="Garamond"/>
              </a:rPr>
              <a:t>&lt;number&gt;</a:t>
            </a:fld>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s/_rels/slide1.xml.rels><?xml version="1.0" encoding="UTF-8"?>
<Relationships xmlns="http://schemas.openxmlformats.org/package/2006/relationships"><Relationship Id="rId1" Type="http://schemas.openxmlformats.org/officeDocument/2006/relationships/hyperlink" Target="https://github.com/Opimenov/weather-prediction" TargetMode="External"/><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machinelearningmastery.com/tactics-to-combat-imbalanced-classes-in-your-machine-learning-dataset/" TargetMode="Externa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machinelearningmastery.com/tactics-to-combat-imbalanced-classes-in-your-machine-learning-dataset/"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jpeg"/><Relationship Id="rId9" Type="http://schemas.openxmlformats.org/officeDocument/2006/relationships/slideLayout" Target="../slideLayouts/slideLayout40.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0.xml"/>
</Relationships>
</file>

<file path=ppt/slides/_rels/slide2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1" Type="http://schemas.openxmlformats.org/officeDocument/2006/relationships/slideLayout" Target="../slideLayouts/slideLayout4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CustomShape 1"/>
          <p:cNvSpPr/>
          <p:nvPr/>
        </p:nvSpPr>
        <p:spPr>
          <a:xfrm>
            <a:off x="2560320" y="3657600"/>
            <a:ext cx="7040880" cy="2099880"/>
          </a:xfrm>
          <a:prstGeom prst="rect">
            <a:avLst/>
          </a:prstGeom>
          <a:noFill/>
          <a:ln>
            <a:noFill/>
          </a:ln>
        </p:spPr>
        <p:style>
          <a:lnRef idx="0"/>
          <a:fillRef idx="0"/>
          <a:effectRef idx="0"/>
          <a:fontRef idx="minor"/>
        </p:style>
        <p:txBody>
          <a:bodyPr/>
          <a:p>
            <a:pPr algn="ctr">
              <a:lnSpc>
                <a:spcPct val="100000"/>
              </a:lnSpc>
            </a:pPr>
            <a:r>
              <a:rPr lang="en-US" sz="1600" spc="-1" strike="noStrike">
                <a:solidFill>
                  <a:srgbClr val="000000"/>
                </a:solidFill>
                <a:uFill>
                  <a:solidFill>
                    <a:srgbClr val="ffffff"/>
                  </a:solidFill>
                </a:uFill>
                <a:latin typeface="Garamond"/>
              </a:rPr>
              <a:t>Alexander Burke </a:t>
            </a:r>
            <a:endParaRPr/>
          </a:p>
          <a:p>
            <a:pPr algn="ctr">
              <a:lnSpc>
                <a:spcPct val="100000"/>
              </a:lnSpc>
            </a:pPr>
            <a:r>
              <a:rPr lang="en-US" sz="1600" spc="-1" strike="noStrike">
                <a:solidFill>
                  <a:srgbClr val="000000"/>
                </a:solidFill>
                <a:uFill>
                  <a:solidFill>
                    <a:srgbClr val="ffffff"/>
                  </a:solidFill>
                </a:uFill>
                <a:latin typeface="Garamond"/>
              </a:rPr>
              <a:t>Divya Bajaj</a:t>
            </a:r>
            <a:endParaRPr/>
          </a:p>
          <a:p>
            <a:pPr algn="ctr">
              <a:lnSpc>
                <a:spcPct val="100000"/>
              </a:lnSpc>
            </a:pPr>
            <a:r>
              <a:rPr lang="en-US" sz="1600" spc="-1" strike="noStrike">
                <a:solidFill>
                  <a:srgbClr val="000000"/>
                </a:solidFill>
                <a:uFill>
                  <a:solidFill>
                    <a:srgbClr val="ffffff"/>
                  </a:solidFill>
                </a:uFill>
                <a:latin typeface="Garamond"/>
              </a:rPr>
              <a:t>Yu-Ju Chien </a:t>
            </a:r>
            <a:endParaRPr/>
          </a:p>
          <a:p>
            <a:pPr algn="ctr">
              <a:lnSpc>
                <a:spcPct val="100000"/>
              </a:lnSpc>
            </a:pPr>
            <a:r>
              <a:rPr lang="en-US" sz="1600" spc="-1" strike="noStrike">
                <a:solidFill>
                  <a:srgbClr val="000000"/>
                </a:solidFill>
                <a:uFill>
                  <a:solidFill>
                    <a:srgbClr val="ffffff"/>
                  </a:solidFill>
                </a:uFill>
                <a:latin typeface="Garamond"/>
              </a:rPr>
              <a:t>Oleksandr Pimenov</a:t>
            </a:r>
            <a:endParaRPr/>
          </a:p>
          <a:p>
            <a:pPr algn="ctr">
              <a:lnSpc>
                <a:spcPct val="100000"/>
              </a:lnSpc>
            </a:pPr>
            <a:endParaRPr/>
          </a:p>
          <a:p>
            <a:pPr algn="ctr">
              <a:lnSpc>
                <a:spcPct val="100000"/>
              </a:lnSpc>
            </a:pPr>
            <a:r>
              <a:rPr i="1" lang="en-US" sz="1600" spc="-1" strike="noStrike" u="sng">
                <a:solidFill>
                  <a:srgbClr val="000000"/>
                </a:solidFill>
                <a:uFill>
                  <a:solidFill>
                    <a:srgbClr val="ffffff"/>
                  </a:solidFill>
                </a:uFill>
                <a:latin typeface="Garamond"/>
                <a:hlinkClick r:id="rId1"/>
              </a:rPr>
              <a:t>source code link</a:t>
            </a:r>
            <a:endParaRPr/>
          </a:p>
          <a:p>
            <a:pPr algn="ctr">
              <a:lnSpc>
                <a:spcPct val="100000"/>
              </a:lnSpc>
            </a:pPr>
            <a:endParaRPr/>
          </a:p>
          <a:p>
            <a:pPr algn="ctr">
              <a:lnSpc>
                <a:spcPct val="100000"/>
              </a:lnSpc>
            </a:pPr>
            <a:endParaRPr/>
          </a:p>
        </p:txBody>
      </p:sp>
      <p:sp>
        <p:nvSpPr>
          <p:cNvPr id="182" name="CustomShape 2"/>
          <p:cNvSpPr/>
          <p:nvPr/>
        </p:nvSpPr>
        <p:spPr>
          <a:xfrm>
            <a:off x="2724120" y="2066760"/>
            <a:ext cx="6744600" cy="1066680"/>
          </a:xfrm>
          <a:prstGeom prst="rect">
            <a:avLst/>
          </a:prstGeom>
          <a:noFill/>
          <a:ln>
            <a:noFill/>
          </a:ln>
        </p:spPr>
        <p:style>
          <a:lnRef idx="0"/>
          <a:fillRef idx="0"/>
          <a:effectRef idx="0"/>
          <a:fontRef idx="minor"/>
        </p:style>
        <p:txBody>
          <a:bodyPr/>
          <a:p>
            <a:pPr algn="ctr">
              <a:lnSpc>
                <a:spcPct val="100000"/>
              </a:lnSpc>
            </a:pPr>
            <a:r>
              <a:rPr b="1" lang="en-US" sz="3200" spc="-1" strike="noStrike">
                <a:solidFill>
                  <a:srgbClr val="000000"/>
                </a:solidFill>
                <a:uFill>
                  <a:solidFill>
                    <a:srgbClr val="ffffff"/>
                  </a:solidFill>
                </a:uFill>
                <a:latin typeface="Garamond"/>
              </a:rPr>
              <a:t>Long-lead Forecasting of </a:t>
            </a:r>
            <a:endParaRPr/>
          </a:p>
          <a:p>
            <a:pPr algn="ctr">
              <a:lnSpc>
                <a:spcPct val="100000"/>
              </a:lnSpc>
            </a:pPr>
            <a:r>
              <a:rPr b="1" lang="en-US" sz="3200" spc="-1" strike="noStrike">
                <a:solidFill>
                  <a:srgbClr val="000000"/>
                </a:solidFill>
                <a:uFill>
                  <a:solidFill>
                    <a:srgbClr val="ffffff"/>
                  </a:solidFill>
                </a:uFill>
                <a:latin typeface="Garamond"/>
              </a:rPr>
              <a:t>Extreme Precipitation: </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000000"/>
                </a:solidFill>
                <a:uFill>
                  <a:solidFill>
                    <a:srgbClr val="ffffff"/>
                  </a:solidFill>
                </a:uFill>
                <a:latin typeface="Garamond"/>
              </a:rPr>
              <a:t>
</a:t>
            </a:r>
            <a:r>
              <a:rPr lang="en-US" sz="4900" spc="-1" strike="noStrike">
                <a:solidFill>
                  <a:srgbClr val="262626"/>
                </a:solidFill>
                <a:uFill>
                  <a:solidFill>
                    <a:srgbClr val="ffffff"/>
                  </a:solidFill>
                </a:uFill>
                <a:latin typeface="Times New Roman"/>
              </a:rPr>
              <a:t>Unbalanced Data: Undersampling &amp; Oversampling</a:t>
            </a:r>
            <a:r>
              <a:rPr lang="en-US" sz="4400" spc="-1" strike="noStrike">
                <a:solidFill>
                  <a:srgbClr val="000000"/>
                </a:solidFill>
                <a:uFill>
                  <a:solidFill>
                    <a:srgbClr val="ffffff"/>
                  </a:solidFill>
                </a:uFill>
                <a:latin typeface="Times New Roman"/>
              </a:rPr>
              <a:t>
</a:t>
            </a:r>
            <a:endParaRPr/>
          </a:p>
        </p:txBody>
      </p:sp>
      <p:sp>
        <p:nvSpPr>
          <p:cNvPr id="203" name="TextShape 2"/>
          <p:cNvSpPr txBox="1"/>
          <p:nvPr/>
        </p:nvSpPr>
        <p:spPr>
          <a:xfrm>
            <a:off x="1295280" y="2557080"/>
            <a:ext cx="9600840" cy="3318480"/>
          </a:xfrm>
          <a:prstGeom prst="rect">
            <a:avLst/>
          </a:prstGeom>
          <a:noFill/>
          <a:ln>
            <a:noFill/>
          </a:ln>
        </p:spPr>
        <p:txBody>
          <a:bodyPr/>
          <a:p>
            <a:pPr>
              <a:lnSpc>
                <a:spcPct val="100000"/>
              </a:lnSpc>
            </a:pPr>
            <a:endParaRPr/>
          </a:p>
          <a:p>
            <a:pPr>
              <a:lnSpc>
                <a:spcPct val="100000"/>
              </a:lnSpc>
            </a:pPr>
            <a:endParaRPr/>
          </a:p>
          <a:p>
            <a:pPr>
              <a:lnSpc>
                <a:spcPct val="100000"/>
              </a:lnSpc>
            </a:pPr>
            <a:endParaRPr/>
          </a:p>
        </p:txBody>
      </p:sp>
      <p:pic>
        <p:nvPicPr>
          <p:cNvPr id="204" name="Picture 4" descr=""/>
          <p:cNvPicPr/>
          <p:nvPr/>
        </p:nvPicPr>
        <p:blipFill>
          <a:blip r:embed="rId1"/>
          <a:stretch/>
        </p:blipFill>
        <p:spPr>
          <a:xfrm>
            <a:off x="3485880" y="2523960"/>
            <a:ext cx="5463000" cy="31647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TextShape 1"/>
          <p:cNvSpPr txBox="1"/>
          <p:nvPr/>
        </p:nvSpPr>
        <p:spPr>
          <a:xfrm>
            <a:off x="1295280" y="982080"/>
            <a:ext cx="9600840" cy="1303560"/>
          </a:xfrm>
          <a:prstGeom prst="rect">
            <a:avLst/>
          </a:prstGeom>
          <a:noFill/>
          <a:ln>
            <a:noFill/>
          </a:ln>
        </p:spPr>
        <p:txBody>
          <a:bodyPr anchor="ctr"/>
          <a:p>
            <a:pPr algn="ctr">
              <a:lnSpc>
                <a:spcPct val="100000"/>
              </a:lnSpc>
            </a:pPr>
            <a:r>
              <a:rPr b="1" lang="en-US" sz="4400" spc="-1" strike="noStrike">
                <a:solidFill>
                  <a:srgbClr val="262626"/>
                </a:solidFill>
                <a:uFill>
                  <a:solidFill>
                    <a:srgbClr val="ffffff"/>
                  </a:solidFill>
                </a:uFill>
                <a:latin typeface="Garamond"/>
              </a:rPr>
              <a:t>
</a:t>
            </a:r>
            <a:r>
              <a:rPr lang="en-US" sz="4900" spc="-1" strike="noStrike">
                <a:solidFill>
                  <a:srgbClr val="262626"/>
                </a:solidFill>
                <a:uFill>
                  <a:solidFill>
                    <a:srgbClr val="ffffff"/>
                  </a:solidFill>
                </a:uFill>
                <a:latin typeface="Times New Roman"/>
              </a:rPr>
              <a:t>Undersampling &amp; Oversampling</a:t>
            </a:r>
            <a:r>
              <a:rPr b="1" lang="en-US" sz="4400" spc="-1" strike="noStrike">
                <a:solidFill>
                  <a:srgbClr val="262626"/>
                </a:solidFill>
                <a:uFill>
                  <a:solidFill>
                    <a:srgbClr val="ffffff"/>
                  </a:solidFill>
                </a:uFill>
                <a:latin typeface="Garamond"/>
              </a:rPr>
              <a:t>
</a:t>
            </a:r>
            <a:endParaRPr/>
          </a:p>
        </p:txBody>
      </p:sp>
      <p:sp>
        <p:nvSpPr>
          <p:cNvPr id="206"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Definitions from cited source:</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Oversampling : With oversampling, data from the minority class (in our case, class label “1”) is artificially reproduced so it has greater representation in the dataset</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Undersampling : With undersampling, data labeled with the majority class is removed to obtain a balanced dataset</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Oversampling is best for smaller datasets while undersampling is better for larger datasets. (Brownlee)</a:t>
            </a:r>
            <a:endParaRPr/>
          </a:p>
          <a:p>
            <a:pPr>
              <a:lnSpc>
                <a:spcPct val="100000"/>
              </a:lnSpc>
            </a:pPr>
            <a:endParaRPr/>
          </a:p>
          <a:p>
            <a:pPr>
              <a:lnSpc>
                <a:spcPct val="100000"/>
              </a:lnSpc>
            </a:pPr>
            <a:endParaRPr/>
          </a:p>
        </p:txBody>
      </p:sp>
      <p:sp>
        <p:nvSpPr>
          <p:cNvPr id="207" name="CustomShape 3"/>
          <p:cNvSpPr/>
          <p:nvPr/>
        </p:nvSpPr>
        <p:spPr>
          <a:xfrm>
            <a:off x="942840" y="5819760"/>
            <a:ext cx="10159560" cy="730440"/>
          </a:xfrm>
          <a:prstGeom prst="rect">
            <a:avLst/>
          </a:prstGeom>
          <a:noFill/>
          <a:ln>
            <a:noFill/>
          </a:ln>
        </p:spPr>
        <p:style>
          <a:lnRef idx="0"/>
          <a:fillRef idx="0"/>
          <a:effectRef idx="0"/>
          <a:fontRef idx="minor"/>
        </p:style>
        <p:txBody>
          <a:bodyPr/>
          <a:p>
            <a:pPr algn="ctr">
              <a:lnSpc>
                <a:spcPct val="100000"/>
              </a:lnSpc>
            </a:pPr>
            <a:r>
              <a:rPr lang="en-US" sz="1400" spc="-1" strike="noStrike">
                <a:solidFill>
                  <a:srgbClr val="000000"/>
                </a:solidFill>
                <a:uFill>
                  <a:solidFill>
                    <a:srgbClr val="ffffff"/>
                  </a:solidFill>
                </a:uFill>
                <a:latin typeface="Garamond"/>
              </a:rPr>
              <a:t>Source: </a:t>
            </a:r>
            <a:r>
              <a:rPr lang="en-US" sz="1400" spc="-1" strike="noStrike" u="sng">
                <a:solidFill>
                  <a:srgbClr val="a8bf4d"/>
                </a:solidFill>
                <a:uFill>
                  <a:solidFill>
                    <a:srgbClr val="ffffff"/>
                  </a:solidFill>
                </a:uFill>
                <a:latin typeface="Garamond"/>
                <a:hlinkClick r:id="rId1"/>
              </a:rPr>
              <a:t>https://machinelearningmastery.com/tactics-to-combat-imbalanced-classes-in-your-machine-learning-dataset/</a:t>
            </a:r>
            <a:endParaRPr/>
          </a:p>
          <a:p>
            <a:pPr algn="ctr">
              <a:lnSpc>
                <a:spcPct val="10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TextShape 1"/>
          <p:cNvSpPr txBox="1"/>
          <p:nvPr/>
        </p:nvSpPr>
        <p:spPr>
          <a:xfrm>
            <a:off x="1295280" y="982080"/>
            <a:ext cx="9600840" cy="1303560"/>
          </a:xfrm>
          <a:prstGeom prst="rect">
            <a:avLst/>
          </a:prstGeom>
          <a:noFill/>
          <a:ln>
            <a:noFill/>
          </a:ln>
        </p:spPr>
        <p:txBody>
          <a:bodyPr anchor="ctr"/>
          <a:p>
            <a:pPr algn="ctr">
              <a:lnSpc>
                <a:spcPct val="100000"/>
              </a:lnSpc>
            </a:pPr>
            <a:r>
              <a:rPr b="1" lang="en-US" sz="4400" spc="-1" strike="noStrike">
                <a:solidFill>
                  <a:srgbClr val="262626"/>
                </a:solidFill>
                <a:uFill>
                  <a:solidFill>
                    <a:srgbClr val="ffffff"/>
                  </a:solidFill>
                </a:uFill>
                <a:latin typeface="Garamond"/>
              </a:rPr>
              <a:t>
</a:t>
            </a:r>
            <a:r>
              <a:rPr lang="en-US" sz="4900" spc="-1" strike="noStrike">
                <a:solidFill>
                  <a:srgbClr val="262626"/>
                </a:solidFill>
                <a:uFill>
                  <a:solidFill>
                    <a:srgbClr val="ffffff"/>
                  </a:solidFill>
                </a:uFill>
                <a:latin typeface="Times New Roman"/>
              </a:rPr>
              <a:t>Undersampling &amp; Oversampling</a:t>
            </a:r>
            <a:r>
              <a:rPr b="1" lang="en-US" sz="4400" spc="-1" strike="noStrike">
                <a:solidFill>
                  <a:srgbClr val="262626"/>
                </a:solidFill>
                <a:uFill>
                  <a:solidFill>
                    <a:srgbClr val="ffffff"/>
                  </a:solidFill>
                </a:uFill>
                <a:latin typeface="Garamond"/>
              </a:rPr>
              <a:t>
</a:t>
            </a:r>
            <a:endParaRPr/>
          </a:p>
        </p:txBody>
      </p:sp>
      <p:sp>
        <p:nvSpPr>
          <p:cNvPr id="209"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We used imbalanced learn, a library of undersampling and oversampling algorithms to deal with this imbalanced data</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https://github.com/scikit-learn-contrib/imbalanced-learn</a:t>
            </a:r>
            <a:endParaRPr/>
          </a:p>
          <a:p>
            <a:pPr>
              <a:lnSpc>
                <a:spcPct val="100000"/>
              </a:lnSpc>
            </a:pPr>
            <a:endParaRPr/>
          </a:p>
          <a:p>
            <a:pPr>
              <a:lnSpc>
                <a:spcPct val="100000"/>
              </a:lnSpc>
            </a:pP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TextShape 1"/>
          <p:cNvSpPr txBox="1"/>
          <p:nvPr/>
        </p:nvSpPr>
        <p:spPr>
          <a:xfrm>
            <a:off x="1295280" y="982080"/>
            <a:ext cx="9600840" cy="1303560"/>
          </a:xfrm>
          <a:prstGeom prst="rect">
            <a:avLst/>
          </a:prstGeom>
          <a:noFill/>
          <a:ln>
            <a:noFill/>
          </a:ln>
        </p:spPr>
        <p:txBody>
          <a:bodyPr anchor="ctr"/>
          <a:p>
            <a:pPr algn="ctr">
              <a:lnSpc>
                <a:spcPct val="100000"/>
              </a:lnSpc>
            </a:pPr>
            <a:r>
              <a:rPr b="1" lang="en-US" sz="4400" spc="-1" strike="noStrike">
                <a:solidFill>
                  <a:srgbClr val="262626"/>
                </a:solidFill>
                <a:uFill>
                  <a:solidFill>
                    <a:srgbClr val="ffffff"/>
                  </a:solidFill>
                </a:uFill>
                <a:latin typeface="Garamond"/>
              </a:rPr>
              <a:t>
</a:t>
            </a:r>
            <a:r>
              <a:rPr lang="en-US" sz="4900" spc="-1" strike="noStrike">
                <a:solidFill>
                  <a:srgbClr val="262626"/>
                </a:solidFill>
                <a:uFill>
                  <a:solidFill>
                    <a:srgbClr val="ffffff"/>
                  </a:solidFill>
                </a:uFill>
                <a:latin typeface="Times New Roman"/>
              </a:rPr>
              <a:t>Undersampling &amp; Oversampling</a:t>
            </a:r>
            <a:r>
              <a:rPr b="1" lang="en-US" sz="4400" spc="-1" strike="noStrike">
                <a:solidFill>
                  <a:srgbClr val="262626"/>
                </a:solidFill>
                <a:uFill>
                  <a:solidFill>
                    <a:srgbClr val="ffffff"/>
                  </a:solidFill>
                </a:uFill>
                <a:latin typeface="Garamond"/>
              </a:rPr>
              <a:t>
</a:t>
            </a:r>
            <a:endParaRPr/>
          </a:p>
        </p:txBody>
      </p:sp>
      <p:sp>
        <p:nvSpPr>
          <p:cNvPr id="211"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Our dataset was right on the borderline between what was recommended as being “large” and “small,” (~10,000 samples) but we had better results with oversampling and combinations of oversampling and undersampling than with any of the undersampling algorithms alone.</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We only resampled the training data with its target after doing the suggested split by years. Our trained classifiers then made predictions on the unmodified set of test features. This was based off of the recommendation of the cited source, Brownlee.</a:t>
            </a:r>
            <a:endParaRPr/>
          </a:p>
          <a:p>
            <a:pPr>
              <a:lnSpc>
                <a:spcPct val="100000"/>
              </a:lnSpc>
            </a:pPr>
            <a:endParaRPr/>
          </a:p>
        </p:txBody>
      </p:sp>
      <p:sp>
        <p:nvSpPr>
          <p:cNvPr id="212" name="CustomShape 3"/>
          <p:cNvSpPr/>
          <p:nvPr/>
        </p:nvSpPr>
        <p:spPr>
          <a:xfrm>
            <a:off x="945720" y="5823000"/>
            <a:ext cx="10159560" cy="730440"/>
          </a:xfrm>
          <a:prstGeom prst="rect">
            <a:avLst/>
          </a:prstGeom>
          <a:noFill/>
          <a:ln>
            <a:noFill/>
          </a:ln>
        </p:spPr>
        <p:style>
          <a:lnRef idx="0"/>
          <a:fillRef idx="0"/>
          <a:effectRef idx="0"/>
          <a:fontRef idx="minor"/>
        </p:style>
        <p:txBody>
          <a:bodyPr/>
          <a:p>
            <a:pPr algn="ctr">
              <a:lnSpc>
                <a:spcPct val="100000"/>
              </a:lnSpc>
            </a:pPr>
            <a:r>
              <a:rPr lang="en-US" sz="1400" spc="-1" strike="noStrike">
                <a:solidFill>
                  <a:srgbClr val="000000"/>
                </a:solidFill>
                <a:uFill>
                  <a:solidFill>
                    <a:srgbClr val="ffffff"/>
                  </a:solidFill>
                </a:uFill>
                <a:latin typeface="Garamond"/>
              </a:rPr>
              <a:t>Source: </a:t>
            </a:r>
            <a:r>
              <a:rPr lang="en-US" sz="1400" spc="-1" strike="noStrike" u="sng">
                <a:solidFill>
                  <a:srgbClr val="a8bf4d"/>
                </a:solidFill>
                <a:uFill>
                  <a:solidFill>
                    <a:srgbClr val="ffffff"/>
                  </a:solidFill>
                </a:uFill>
                <a:latin typeface="Garamond"/>
                <a:hlinkClick r:id="rId1"/>
              </a:rPr>
              <a:t>https://machinelearningmastery.com/tactics-to-combat-imbalanced-classes-in-your-machine-learning-dataset/</a:t>
            </a:r>
            <a:endParaRPr/>
          </a:p>
          <a:p>
            <a:pPr algn="ctr">
              <a:lnSpc>
                <a:spcPct val="100000"/>
              </a:lnSpc>
            </a:pP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Classification Model</a:t>
            </a:r>
            <a:endParaRPr/>
          </a:p>
        </p:txBody>
      </p:sp>
      <p:sp>
        <p:nvSpPr>
          <p:cNvPr id="214"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KNN</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Naïve Bayes </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SVM</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Random Forests</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Multilayer Perceptron</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Confusion Matrix</a:t>
            </a:r>
            <a:endParaRPr/>
          </a:p>
        </p:txBody>
      </p:sp>
      <p:sp>
        <p:nvSpPr>
          <p:cNvPr id="216" name="TextShape 2"/>
          <p:cNvSpPr txBox="1"/>
          <p:nvPr/>
        </p:nvSpPr>
        <p:spPr>
          <a:xfrm>
            <a:off x="1298520" y="2560320"/>
            <a:ext cx="4717800" cy="3309840"/>
          </a:xfrm>
          <a:prstGeom prst="rect">
            <a:avLst/>
          </a:prstGeom>
          <a:noFill/>
          <a:ln>
            <a:noFill/>
          </a:ln>
        </p:spPr>
        <p:txBody>
          <a:bodyPr/>
          <a:p>
            <a:pPr>
              <a:lnSpc>
                <a:spcPct val="100000"/>
              </a:lnSpc>
            </a:pPr>
            <a:r>
              <a:rPr lang="en-US" sz="1800" spc="-1" strike="noStrike">
                <a:solidFill>
                  <a:srgbClr val="262626"/>
                </a:solidFill>
                <a:uFill>
                  <a:solidFill>
                    <a:srgbClr val="ffffff"/>
                  </a:solidFill>
                </a:uFill>
                <a:latin typeface="Garamond"/>
              </a:rPr>
              <a:t>KNN</a:t>
            </a:r>
            <a:endParaRPr/>
          </a:p>
          <a:p>
            <a:pPr algn="ct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Predicted</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0               1</a:t>
            </a:r>
            <a:endParaRPr/>
          </a:p>
          <a:p>
            <a:pPr>
              <a:lnSpc>
                <a:spcPct val="100000"/>
              </a:lnSpc>
            </a:pPr>
            <a:r>
              <a:rPr lang="en-US" sz="1800" spc="-1" strike="noStrike">
                <a:solidFill>
                  <a:srgbClr val="262626"/>
                </a:solidFill>
                <a:uFill>
                  <a:solidFill>
                    <a:srgbClr val="ffffff"/>
                  </a:solidFill>
                </a:uFill>
                <a:latin typeface="Garamond"/>
              </a:rPr>
              <a:t>Actual        0         1684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1          119            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a:t>
            </a:r>
            <a:endParaRPr/>
          </a:p>
        </p:txBody>
      </p:sp>
      <p:sp>
        <p:nvSpPr>
          <p:cNvPr id="217" name="TextShape 3"/>
          <p:cNvSpPr txBox="1"/>
          <p:nvPr/>
        </p:nvSpPr>
        <p:spPr>
          <a:xfrm>
            <a:off x="6181200" y="2560320"/>
            <a:ext cx="4717800" cy="3309840"/>
          </a:xfrm>
          <a:prstGeom prst="rect">
            <a:avLst/>
          </a:prstGeom>
          <a:noFill/>
          <a:ln>
            <a:noFill/>
          </a:ln>
        </p:spPr>
        <p:txBody>
          <a:bodyPr/>
          <a:p>
            <a:pPr>
              <a:lnSpc>
                <a:spcPct val="100000"/>
              </a:lnSpc>
            </a:pPr>
            <a:r>
              <a:rPr lang="en-US" sz="1800" spc="-1" strike="noStrike">
                <a:solidFill>
                  <a:srgbClr val="262626"/>
                </a:solidFill>
                <a:uFill>
                  <a:solidFill>
                    <a:srgbClr val="ffffff"/>
                  </a:solidFill>
                </a:uFill>
                <a:latin typeface="Garamond"/>
              </a:rPr>
              <a:t>Naïve Bayes</a:t>
            </a:r>
            <a:endParaRPr/>
          </a:p>
          <a:p>
            <a:pPr algn="ct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Predicted</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0                1</a:t>
            </a:r>
            <a:endParaRPr/>
          </a:p>
          <a:p>
            <a:pPr>
              <a:lnSpc>
                <a:spcPct val="100000"/>
              </a:lnSpc>
            </a:pPr>
            <a:r>
              <a:rPr lang="en-US" sz="1800" spc="-1" strike="noStrike">
                <a:solidFill>
                  <a:srgbClr val="262626"/>
                </a:solidFill>
                <a:uFill>
                  <a:solidFill>
                    <a:srgbClr val="ffffff"/>
                  </a:solidFill>
                </a:uFill>
                <a:latin typeface="Garamond"/>
              </a:rPr>
              <a:t>Actual        0         1056            628</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1            9               110</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Alexander Burke – SVM Classifier</a:t>
            </a:r>
            <a:r>
              <a:rPr lang="en-US" sz="4400" spc="-1" strike="noStrike">
                <a:solidFill>
                  <a:srgbClr val="000000"/>
                </a:solidFill>
                <a:uFill>
                  <a:solidFill>
                    <a:srgbClr val="ffffff"/>
                  </a:solidFill>
                </a:uFill>
                <a:latin typeface="Garamond"/>
              </a:rPr>
              <a:t>
</a:t>
            </a:r>
            <a:r>
              <a:rPr lang="en-US" sz="4400" spc="-1" strike="noStrike">
                <a:solidFill>
                  <a:srgbClr val="262626"/>
                </a:solidFill>
                <a:uFill>
                  <a:solidFill>
                    <a:srgbClr val="ffffff"/>
                  </a:solidFill>
                </a:uFill>
                <a:latin typeface="Garamond"/>
              </a:rPr>
              <a:t>SVM – Random Over Sampler</a:t>
            </a:r>
            <a:endParaRPr/>
          </a:p>
        </p:txBody>
      </p:sp>
      <p:pic>
        <p:nvPicPr>
          <p:cNvPr id="219" name="Picture 7" descr=""/>
          <p:cNvPicPr/>
          <p:nvPr/>
        </p:nvPicPr>
        <p:blipFill>
          <a:blip r:embed="rId1"/>
          <a:stretch/>
        </p:blipFill>
        <p:spPr>
          <a:xfrm>
            <a:off x="1466640" y="2476440"/>
            <a:ext cx="4437720" cy="3333240"/>
          </a:xfrm>
          <a:prstGeom prst="rect">
            <a:avLst/>
          </a:prstGeom>
          <a:ln>
            <a:noFill/>
          </a:ln>
        </p:spPr>
      </p:pic>
      <p:sp>
        <p:nvSpPr>
          <p:cNvPr id="220" name="CustomShape 2"/>
          <p:cNvSpPr/>
          <p:nvPr/>
        </p:nvSpPr>
        <p:spPr>
          <a:xfrm>
            <a:off x="6184440" y="2559960"/>
            <a:ext cx="4717800" cy="330984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r>
              <a:rPr b="1" lang="en-US" sz="1800" spc="-1" strike="noStrike">
                <a:solidFill>
                  <a:srgbClr val="262626"/>
                </a:solidFill>
                <a:uFill>
                  <a:solidFill>
                    <a:srgbClr val="ffffff"/>
                  </a:solidFill>
                </a:uFill>
                <a:latin typeface="Garamond"/>
              </a:rPr>
              <a:t>54% accuracy on test data</a:t>
            </a:r>
            <a:endParaRPr/>
          </a:p>
          <a:p>
            <a:pPr marL="285840" indent="-285480" algn="ct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Predicted</a:t>
            </a:r>
            <a:endParaRPr/>
          </a:p>
          <a:p>
            <a:pPr marL="285840" indent="-285480">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0               1</a:t>
            </a:r>
            <a:endParaRPr/>
          </a:p>
          <a:p>
            <a:pPr marL="285840" indent="-285480">
              <a:lnSpc>
                <a:spcPct val="100000"/>
              </a:lnSpc>
            </a:pPr>
            <a:r>
              <a:rPr lang="en-US" sz="1800" spc="-1" strike="noStrike">
                <a:solidFill>
                  <a:srgbClr val="262626"/>
                </a:solidFill>
                <a:uFill>
                  <a:solidFill>
                    <a:srgbClr val="ffffff"/>
                  </a:solidFill>
                </a:uFill>
                <a:latin typeface="Garamond"/>
              </a:rPr>
              <a:t>Actual        0         1204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955</a:t>
            </a:r>
            <a:endParaRPr/>
          </a:p>
          <a:p>
            <a:pPr marL="285840" indent="-285480">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1            16            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95</a:t>
            </a:r>
            <a:endParaRPr/>
          </a:p>
          <a:p>
            <a:pPr>
              <a:lnSpc>
                <a:spcPct val="100000"/>
              </a:lnSpc>
            </a:pP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SVM – SMOTE</a:t>
            </a:r>
            <a:endParaRPr/>
          </a:p>
        </p:txBody>
      </p:sp>
      <p:sp>
        <p:nvSpPr>
          <p:cNvPr id="222" name="CustomShape 2"/>
          <p:cNvSpPr/>
          <p:nvPr/>
        </p:nvSpPr>
        <p:spPr>
          <a:xfrm>
            <a:off x="6184440" y="2559960"/>
            <a:ext cx="4717800" cy="330984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r>
              <a:rPr b="1" lang="en-US" sz="1800" spc="-1" strike="noStrike">
                <a:solidFill>
                  <a:srgbClr val="262626"/>
                </a:solidFill>
                <a:uFill>
                  <a:solidFill>
                    <a:srgbClr val="ffffff"/>
                  </a:solidFill>
                </a:uFill>
                <a:latin typeface="Garamond"/>
              </a:rPr>
              <a:t>57% accuracy on test data</a:t>
            </a:r>
            <a:endParaRPr/>
          </a:p>
          <a:p>
            <a:pPr marL="285840" indent="-285480" algn="ct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Predicted</a:t>
            </a:r>
            <a:endParaRPr/>
          </a:p>
          <a:p>
            <a:pPr marL="285840" indent="-285480">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0               1</a:t>
            </a:r>
            <a:endParaRPr/>
          </a:p>
          <a:p>
            <a:pPr marL="285840" indent="-285480">
              <a:lnSpc>
                <a:spcPct val="100000"/>
              </a:lnSpc>
            </a:pPr>
            <a:r>
              <a:rPr lang="en-US" sz="1800" spc="-1" strike="noStrike">
                <a:solidFill>
                  <a:srgbClr val="262626"/>
                </a:solidFill>
                <a:uFill>
                  <a:solidFill>
                    <a:srgbClr val="ffffff"/>
                  </a:solidFill>
                </a:uFill>
                <a:latin typeface="Garamond"/>
              </a:rPr>
              <a:t>Actual        0         1194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955</a:t>
            </a:r>
            <a:endParaRPr/>
          </a:p>
          <a:p>
            <a:pPr marL="285840" indent="-285480">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1            16            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95</a:t>
            </a:r>
            <a:endParaRPr/>
          </a:p>
          <a:p>
            <a:pPr>
              <a:lnSpc>
                <a:spcPct val="100000"/>
              </a:lnSpc>
            </a:pPr>
            <a:endParaRPr/>
          </a:p>
        </p:txBody>
      </p:sp>
      <p:pic>
        <p:nvPicPr>
          <p:cNvPr id="223" name="Picture 7" descr=""/>
          <p:cNvPicPr/>
          <p:nvPr/>
        </p:nvPicPr>
        <p:blipFill>
          <a:blip r:embed="rId1"/>
          <a:stretch/>
        </p:blipFill>
        <p:spPr>
          <a:xfrm>
            <a:off x="1342800" y="2559960"/>
            <a:ext cx="4700880" cy="35258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SVM – ADASYN</a:t>
            </a:r>
            <a:endParaRPr/>
          </a:p>
        </p:txBody>
      </p:sp>
      <p:sp>
        <p:nvSpPr>
          <p:cNvPr id="225" name="CustomShape 2"/>
          <p:cNvSpPr/>
          <p:nvPr/>
        </p:nvSpPr>
        <p:spPr>
          <a:xfrm>
            <a:off x="6184440" y="2559960"/>
            <a:ext cx="4717800" cy="330984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r>
              <a:rPr b="1" lang="en-US" sz="1600" spc="-1" strike="noStrike">
                <a:solidFill>
                  <a:srgbClr val="262626"/>
                </a:solidFill>
                <a:uFill>
                  <a:solidFill>
                    <a:srgbClr val="ffffff"/>
                  </a:solidFill>
                </a:uFill>
                <a:latin typeface="Garamond"/>
              </a:rPr>
              <a:t>57% accuracy on test data</a:t>
            </a:r>
            <a:endParaRPr/>
          </a:p>
          <a:p>
            <a:pPr marL="285840" indent="-285480" algn="ctr">
              <a:lnSpc>
                <a:spcPct val="100000"/>
              </a:lnSpc>
            </a:pPr>
            <a:r>
              <a:rPr lang="en-US" sz="1600" spc="-1" strike="noStrike">
                <a:solidFill>
                  <a:srgbClr val="262626"/>
                </a:solidFill>
                <a:uFill>
                  <a:solidFill>
                    <a:srgbClr val="ffffff"/>
                  </a:solidFill>
                </a:uFill>
                <a:latin typeface="Garamond"/>
              </a:rPr>
              <a:t>                       </a:t>
            </a:r>
            <a:r>
              <a:rPr lang="en-US" sz="1600" spc="-1" strike="noStrike">
                <a:solidFill>
                  <a:srgbClr val="262626"/>
                </a:solidFill>
                <a:uFill>
                  <a:solidFill>
                    <a:srgbClr val="ffffff"/>
                  </a:solidFill>
                </a:uFill>
                <a:latin typeface="Garamond"/>
              </a:rPr>
              <a:t>Predicted</a:t>
            </a:r>
            <a:endParaRPr/>
          </a:p>
          <a:p>
            <a:pPr marL="285840" indent="-285480">
              <a:lnSpc>
                <a:spcPct val="100000"/>
              </a:lnSpc>
            </a:pPr>
            <a:r>
              <a:rPr lang="en-US" sz="1600" spc="-1" strike="noStrike">
                <a:solidFill>
                  <a:srgbClr val="262626"/>
                </a:solidFill>
                <a:uFill>
                  <a:solidFill>
                    <a:srgbClr val="ffffff"/>
                  </a:solidFill>
                </a:uFill>
                <a:latin typeface="Garamond"/>
              </a:rPr>
              <a:t>                                </a:t>
            </a:r>
            <a:r>
              <a:rPr lang="en-US" sz="1600" spc="-1" strike="noStrike">
                <a:solidFill>
                  <a:srgbClr val="262626"/>
                </a:solidFill>
                <a:uFill>
                  <a:solidFill>
                    <a:srgbClr val="ffffff"/>
                  </a:solidFill>
                </a:uFill>
                <a:latin typeface="Garamond"/>
              </a:rPr>
              <a:t>0               1</a:t>
            </a:r>
            <a:endParaRPr/>
          </a:p>
          <a:p>
            <a:pPr marL="285840" indent="-285480">
              <a:lnSpc>
                <a:spcPct val="100000"/>
              </a:lnSpc>
            </a:pPr>
            <a:r>
              <a:rPr lang="en-US" sz="1600" spc="-1" strike="noStrike">
                <a:solidFill>
                  <a:srgbClr val="262626"/>
                </a:solidFill>
                <a:uFill>
                  <a:solidFill>
                    <a:srgbClr val="ffffff"/>
                  </a:solidFill>
                </a:uFill>
                <a:latin typeface="Garamond"/>
              </a:rPr>
              <a:t>Actual        0         1183           </a:t>
            </a:r>
            <a:r>
              <a:rPr b="1" lang="en-US" sz="1600" spc="-1" strike="noStrike">
                <a:solidFill>
                  <a:srgbClr val="262626"/>
                </a:solidFill>
                <a:uFill>
                  <a:solidFill>
                    <a:srgbClr val="ffffff"/>
                  </a:solidFill>
                </a:uFill>
                <a:latin typeface="Garamond"/>
              </a:rPr>
              <a:t> </a:t>
            </a:r>
            <a:r>
              <a:rPr lang="en-US" sz="1600" spc="-1" strike="noStrike">
                <a:solidFill>
                  <a:srgbClr val="262626"/>
                </a:solidFill>
                <a:uFill>
                  <a:solidFill>
                    <a:srgbClr val="ffffff"/>
                  </a:solidFill>
                </a:uFill>
                <a:latin typeface="Garamond"/>
              </a:rPr>
              <a:t>966</a:t>
            </a:r>
            <a:endParaRPr/>
          </a:p>
          <a:p>
            <a:pPr marL="285840" indent="-285480">
              <a:lnSpc>
                <a:spcPct val="100000"/>
              </a:lnSpc>
            </a:pPr>
            <a:r>
              <a:rPr lang="en-US" sz="1600" spc="-1" strike="noStrike">
                <a:solidFill>
                  <a:srgbClr val="262626"/>
                </a:solidFill>
                <a:uFill>
                  <a:solidFill>
                    <a:srgbClr val="ffffff"/>
                  </a:solidFill>
                </a:uFill>
                <a:latin typeface="Garamond"/>
              </a:rPr>
              <a:t>                   </a:t>
            </a:r>
            <a:r>
              <a:rPr lang="en-US" sz="1600" spc="-1" strike="noStrike">
                <a:solidFill>
                  <a:srgbClr val="262626"/>
                </a:solidFill>
                <a:uFill>
                  <a:solidFill>
                    <a:srgbClr val="ffffff"/>
                  </a:solidFill>
                </a:uFill>
                <a:latin typeface="Garamond"/>
              </a:rPr>
              <a:t>1            16            </a:t>
            </a:r>
            <a:r>
              <a:rPr b="1" lang="en-US" sz="1600" spc="-1" strike="noStrike">
                <a:solidFill>
                  <a:srgbClr val="262626"/>
                </a:solidFill>
                <a:uFill>
                  <a:solidFill>
                    <a:srgbClr val="ffffff"/>
                  </a:solidFill>
                </a:uFill>
                <a:latin typeface="Garamond"/>
              </a:rPr>
              <a:t> </a:t>
            </a:r>
            <a:r>
              <a:rPr lang="en-US" sz="1600" spc="-1" strike="noStrike">
                <a:solidFill>
                  <a:srgbClr val="262626"/>
                </a:solidFill>
                <a:uFill>
                  <a:solidFill>
                    <a:srgbClr val="ffffff"/>
                  </a:solidFill>
                </a:uFill>
                <a:latin typeface="Garamond"/>
              </a:rPr>
              <a:t>95</a:t>
            </a:r>
            <a:endParaRPr/>
          </a:p>
          <a:p>
            <a:pPr>
              <a:lnSpc>
                <a:spcPct val="100000"/>
              </a:lnSpc>
            </a:pPr>
            <a:endParaRPr/>
          </a:p>
        </p:txBody>
      </p:sp>
      <p:pic>
        <p:nvPicPr>
          <p:cNvPr id="226" name="Picture 3" descr=""/>
          <p:cNvPicPr/>
          <p:nvPr/>
        </p:nvPicPr>
        <p:blipFill>
          <a:blip r:embed="rId1"/>
          <a:stretch/>
        </p:blipFill>
        <p:spPr>
          <a:xfrm>
            <a:off x="1400040" y="2560680"/>
            <a:ext cx="4647240" cy="348552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ROC curve for Random forest using</a:t>
            </a:r>
            <a:r>
              <a:rPr lang="en-US" sz="4400" spc="-1" strike="noStrike">
                <a:solidFill>
                  <a:srgbClr val="000000"/>
                </a:solidFill>
                <a:uFill>
                  <a:solidFill>
                    <a:srgbClr val="ffffff"/>
                  </a:solidFill>
                </a:uFill>
                <a:latin typeface="Garamond"/>
              </a:rPr>
              <a:t>
</a:t>
            </a:r>
            <a:r>
              <a:rPr lang="en-US" sz="4400" spc="-1" strike="noStrike">
                <a:solidFill>
                  <a:srgbClr val="262626"/>
                </a:solidFill>
                <a:uFill>
                  <a:solidFill>
                    <a:srgbClr val="ffffff"/>
                  </a:solidFill>
                </a:uFill>
                <a:latin typeface="Garamond"/>
              </a:rPr>
              <a:t>SMOTE + ENN</a:t>
            </a:r>
            <a:endParaRPr/>
          </a:p>
        </p:txBody>
      </p:sp>
      <p:pic>
        <p:nvPicPr>
          <p:cNvPr id="228" name="Picture 4" descr=""/>
          <p:cNvPicPr/>
          <p:nvPr/>
        </p:nvPicPr>
        <p:blipFill>
          <a:blip r:embed="rId1"/>
          <a:stretch/>
        </p:blipFill>
        <p:spPr>
          <a:xfrm>
            <a:off x="1628640" y="2457360"/>
            <a:ext cx="4527360" cy="3806280"/>
          </a:xfrm>
          <a:prstGeom prst="rect">
            <a:avLst/>
          </a:prstGeom>
          <a:ln>
            <a:noFill/>
          </a:ln>
        </p:spPr>
      </p:pic>
      <p:sp>
        <p:nvSpPr>
          <p:cNvPr id="229" name="CustomShape 2"/>
          <p:cNvSpPr/>
          <p:nvPr/>
        </p:nvSpPr>
        <p:spPr>
          <a:xfrm>
            <a:off x="6324480" y="2867040"/>
            <a:ext cx="5040720" cy="2012040"/>
          </a:xfrm>
          <a:prstGeom prst="rect">
            <a:avLst/>
          </a:prstGeom>
          <a:noFill/>
          <a:ln>
            <a:noFill/>
          </a:ln>
        </p:spPr>
        <p:style>
          <a:lnRef idx="0"/>
          <a:fillRef idx="0"/>
          <a:effectRef idx="0"/>
          <a:fontRef idx="minor"/>
        </p:style>
        <p:txBody>
          <a:bodyPr/>
          <a:p>
            <a:pPr algn="ctr">
              <a:lnSpc>
                <a:spcPct val="100000"/>
              </a:lnSpc>
            </a:pPr>
            <a:r>
              <a:rPr lang="en-US" sz="1800" spc="-1" strike="noStrike">
                <a:solidFill>
                  <a:srgbClr val="000000"/>
                </a:solidFill>
                <a:uFill>
                  <a:solidFill>
                    <a:srgbClr val="ffffff"/>
                  </a:solidFill>
                </a:uFill>
                <a:latin typeface="Garamond"/>
              </a:rPr>
              <a:t>​</a:t>
            </a:r>
            <a:endParaRPr/>
          </a:p>
          <a:p>
            <a:pPr algn="ctr">
              <a:lnSpc>
                <a:spcPct val="100000"/>
              </a:lnSpc>
            </a:pPr>
            <a:r>
              <a:rPr b="1" lang="en-US" sz="1800" spc="-1" strike="noStrike">
                <a:solidFill>
                  <a:srgbClr val="262626"/>
                </a:solidFill>
                <a:uFill>
                  <a:solidFill>
                    <a:srgbClr val="ffffff"/>
                  </a:solidFill>
                </a:uFill>
                <a:latin typeface="Garamond"/>
              </a:rPr>
              <a:t>78% accuracy on test data</a:t>
            </a:r>
            <a:r>
              <a:rPr lang="en-US" sz="1800" spc="-1" strike="noStrike">
                <a:solidFill>
                  <a:srgbClr val="000000"/>
                </a:solidFill>
                <a:uFill>
                  <a:solidFill>
                    <a:srgbClr val="ffffff"/>
                  </a:solidFill>
                </a:uFill>
                <a:latin typeface="Garamond"/>
              </a:rPr>
              <a:t>​</a:t>
            </a:r>
            <a:endParaRPr/>
          </a:p>
          <a:p>
            <a:pPr algn="ct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Predicted</a:t>
            </a:r>
            <a:r>
              <a:rPr lang="en-US" sz="1800" spc="-1" strike="noStrike">
                <a:solidFill>
                  <a:srgbClr val="000000"/>
                </a:solidFill>
                <a:uFill>
                  <a:solidFill>
                    <a:srgbClr val="ffffff"/>
                  </a:solidFill>
                </a:uFill>
                <a:latin typeface="Garamond"/>
              </a:rPr>
              <a:t>​</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0               1</a:t>
            </a:r>
            <a:r>
              <a:rPr lang="en-US" sz="1800" spc="-1" strike="noStrike">
                <a:solidFill>
                  <a:srgbClr val="000000"/>
                </a:solidFill>
                <a:uFill>
                  <a:solidFill>
                    <a:srgbClr val="ffffff"/>
                  </a:solidFill>
                </a:uFill>
                <a:latin typeface="Garamond"/>
              </a:rPr>
              <a:t>​</a:t>
            </a:r>
            <a:endParaRPr/>
          </a:p>
          <a:p>
            <a:pPr>
              <a:lnSpc>
                <a:spcPct val="100000"/>
              </a:lnSpc>
            </a:pPr>
            <a:r>
              <a:rPr lang="en-US" sz="1800" spc="-1" strike="noStrike">
                <a:solidFill>
                  <a:srgbClr val="262626"/>
                </a:solidFill>
                <a:uFill>
                  <a:solidFill>
                    <a:srgbClr val="ffffff"/>
                  </a:solidFill>
                </a:uFill>
                <a:latin typeface="Garamond"/>
              </a:rPr>
              <a:t>Actual        0         1354           330</a:t>
            </a:r>
            <a:endParaRPr/>
          </a:p>
          <a:p>
            <a:pPr>
              <a:lnSpc>
                <a:spcPct val="100000"/>
              </a:lnSpc>
            </a:pPr>
            <a:r>
              <a:rPr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1            66            </a:t>
            </a:r>
            <a:r>
              <a:rPr b="1" lang="en-US" sz="1800" spc="-1" strike="noStrike">
                <a:solidFill>
                  <a:srgbClr val="262626"/>
                </a:solidFill>
                <a:uFill>
                  <a:solidFill>
                    <a:srgbClr val="ffffff"/>
                  </a:solidFill>
                </a:uFill>
                <a:latin typeface="Garamond"/>
              </a:rPr>
              <a:t> </a:t>
            </a:r>
            <a:r>
              <a:rPr lang="en-US" sz="1800" spc="-1" strike="noStrike">
                <a:solidFill>
                  <a:srgbClr val="262626"/>
                </a:solidFill>
                <a:uFill>
                  <a:solidFill>
                    <a:srgbClr val="ffffff"/>
                  </a:solidFill>
                </a:uFill>
                <a:latin typeface="Garamond"/>
              </a:rPr>
              <a:t>53</a:t>
            </a:r>
            <a:r>
              <a:rPr lang="en-US" sz="1800" spc="-1" strike="noStrike">
                <a:solidFill>
                  <a:srgbClr val="000000"/>
                </a:solidFill>
                <a:uFill>
                  <a:solidFill>
                    <a:srgbClr val="ffffff"/>
                  </a:solidFill>
                </a:uFill>
                <a:latin typeface="Garamond"/>
              </a:rPr>
              <a:t>​</a:t>
            </a:r>
            <a:endParaRPr/>
          </a:p>
          <a:p>
            <a:pPr>
              <a:lnSpc>
                <a:spcPct val="100000"/>
              </a:lnSpc>
            </a:pPr>
            <a:r>
              <a:rPr lang="en-US" sz="1800" spc="-1" strike="noStrike">
                <a:solidFill>
                  <a:srgbClr val="000000"/>
                </a:solidFill>
                <a:uFill>
                  <a:solidFill>
                    <a:srgbClr val="ffffff"/>
                  </a:solidFill>
                </a:uFill>
                <a:latin typeface="Garamond"/>
              </a:rPr>
              <a:t>​</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Data Pre-Processing</a:t>
            </a:r>
            <a:endParaRPr/>
          </a:p>
        </p:txBody>
      </p:sp>
      <p:sp>
        <p:nvSpPr>
          <p:cNvPr id="184"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Constructed data samples in proper format which can be used by different machine learning algorithms.</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For each day where one sample has 10 days of data, we created an empty data frame to be used as a main container. </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Then, for each year 1980 - 2011, read one file from raw data and dropped first 4 columns. This frame was then added to the bottom of the main container. </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Times New Roman"/>
              </a:rPr>
              <a:t>Also, since we are shifting consequent days UP we need to delete day number of top rows and 9 - day number of bottom rows (as there are 0-9 days).</a:t>
            </a: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Alex Pimenov</a:t>
            </a:r>
            <a:r>
              <a:rPr lang="en-US" sz="4400" spc="-1" strike="noStrike">
                <a:solidFill>
                  <a:srgbClr val="000000"/>
                </a:solidFill>
                <a:uFill>
                  <a:solidFill>
                    <a:srgbClr val="ffffff"/>
                  </a:solidFill>
                </a:uFill>
                <a:latin typeface="Garamond"/>
              </a:rPr>
              <a:t>
</a:t>
            </a:r>
            <a:r>
              <a:rPr lang="en-US" sz="4400" spc="-1" strike="noStrike">
                <a:solidFill>
                  <a:srgbClr val="262626"/>
                </a:solidFill>
                <a:uFill>
                  <a:solidFill>
                    <a:srgbClr val="ffffff"/>
                  </a:solidFill>
                </a:uFill>
                <a:latin typeface="Garamond"/>
              </a:rPr>
              <a:t>MLP intro</a:t>
            </a:r>
            <a:endParaRPr/>
          </a:p>
        </p:txBody>
      </p:sp>
      <p:sp>
        <p:nvSpPr>
          <p:cNvPr id="231" name="TextShape 2"/>
          <p:cNvSpPr txBox="1"/>
          <p:nvPr/>
        </p:nvSpPr>
        <p:spPr>
          <a:xfrm>
            <a:off x="1295280" y="2219040"/>
            <a:ext cx="9600840" cy="3655800"/>
          </a:xfrm>
          <a:prstGeom prst="rect">
            <a:avLst/>
          </a:prstGeom>
          <a:noFill/>
          <a:ln>
            <a:noFill/>
          </a:ln>
        </p:spPr>
        <p:txBody>
          <a:bodyPr/>
          <a:p>
            <a:pPr>
              <a:lnSpc>
                <a:spcPct val="100000"/>
              </a:lnSpc>
            </a:pP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MLP (</a:t>
            </a:r>
            <a:r>
              <a:rPr b="1" lang="en-US" sz="2400" spc="-1" strike="noStrike">
                <a:solidFill>
                  <a:srgbClr val="262626"/>
                </a:solidFill>
                <a:uFill>
                  <a:solidFill>
                    <a:srgbClr val="ffffff"/>
                  </a:solidFill>
                </a:uFill>
                <a:latin typeface="Garamond"/>
              </a:rPr>
              <a:t>multilayer perceptron)</a:t>
            </a:r>
            <a:r>
              <a:rPr lang="en-US" sz="2400" spc="-1" strike="noStrike">
                <a:solidFill>
                  <a:srgbClr val="262626"/>
                </a:solidFill>
                <a:uFill>
                  <a:solidFill>
                    <a:srgbClr val="ffffff"/>
                  </a:solidFill>
                </a:uFill>
                <a:latin typeface="Garamond"/>
              </a:rPr>
              <a:t> is a class of feedforward (does not have cycles) artificial neural network.</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It has multiple layers and non-linear activation. </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It can distinguish data that is not linearly separable.</a:t>
            </a:r>
            <a:endParaRPr/>
          </a:p>
          <a:p>
            <a:pPr>
              <a:lnSpc>
                <a:spcPct val="100000"/>
              </a:lnSpc>
            </a:pP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pic>
        <p:nvPicPr>
          <p:cNvPr id="232" name="Picture 10" descr=""/>
          <p:cNvPicPr/>
          <p:nvPr/>
        </p:nvPicPr>
        <p:blipFill>
          <a:blip r:embed="rId2"/>
          <a:stretch/>
        </p:blipFill>
        <p:spPr>
          <a:xfrm>
            <a:off x="0" y="0"/>
            <a:ext cx="12188520" cy="6855840"/>
          </a:xfrm>
          <a:prstGeom prst="rect">
            <a:avLst/>
          </a:prstGeom>
          <a:ln>
            <a:noFill/>
          </a:ln>
        </p:spPr>
      </p:pic>
      <p:sp>
        <p:nvSpPr>
          <p:cNvPr id="233" name="CustomShape 1"/>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34" name="Picture 12" descr=""/>
          <p:cNvPicPr/>
          <p:nvPr/>
        </p:nvPicPr>
        <p:blipFill>
          <a:blip r:embed="rId3"/>
          <a:stretch/>
        </p:blipFill>
        <p:spPr>
          <a:xfrm>
            <a:off x="-15840" y="3153960"/>
            <a:ext cx="776880" cy="606240"/>
          </a:xfrm>
          <a:prstGeom prst="rect">
            <a:avLst/>
          </a:prstGeom>
          <a:ln>
            <a:noFill/>
          </a:ln>
        </p:spPr>
      </p:pic>
      <p:pic>
        <p:nvPicPr>
          <p:cNvPr id="235" name="Picture 13" descr=""/>
          <p:cNvPicPr/>
          <p:nvPr/>
        </p:nvPicPr>
        <p:blipFill>
          <a:blip r:embed="rId4"/>
          <a:stretch/>
        </p:blipFill>
        <p:spPr>
          <a:xfrm>
            <a:off x="11436840" y="3153960"/>
            <a:ext cx="776880" cy="606240"/>
          </a:xfrm>
          <a:prstGeom prst="rect">
            <a:avLst/>
          </a:prstGeom>
          <a:ln>
            <a:noFill/>
          </a:ln>
        </p:spPr>
      </p:pic>
      <p:sp>
        <p:nvSpPr>
          <p:cNvPr id="236" name="Line 2"/>
          <p:cNvSpPr/>
          <p:nvPr/>
        </p:nvSpPr>
        <p:spPr>
          <a:xfrm>
            <a:off x="1396080" y="2421360"/>
            <a:ext cx="9407160" cy="0"/>
          </a:xfrm>
          <a:prstGeom prst="line">
            <a:avLst/>
          </a:prstGeom>
          <a:ln>
            <a:round/>
          </a:ln>
        </p:spPr>
        <p:style>
          <a:lnRef idx="2">
            <a:schemeClr val="accent1"/>
          </a:lnRef>
          <a:fillRef idx="0">
            <a:schemeClr val="accent1"/>
          </a:fillRef>
          <a:effectRef idx="1">
            <a:schemeClr val="accent1"/>
          </a:effectRef>
          <a:fontRef idx="minor"/>
        </p:style>
      </p:sp>
      <p:sp>
        <p:nvSpPr>
          <p:cNvPr id="237" name="CustomShape 3"/>
          <p:cNvSpPr/>
          <p:nvPr/>
        </p:nvSpPr>
        <p:spPr>
          <a:xfrm>
            <a:off x="0" y="0"/>
            <a:ext cx="1218852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238" name="Picture 20" descr=""/>
          <p:cNvPicPr/>
          <p:nvPr/>
        </p:nvPicPr>
        <p:blipFill>
          <a:blip r:embed="rId5"/>
          <a:stretch/>
        </p:blipFill>
        <p:spPr>
          <a:xfrm>
            <a:off x="0" y="0"/>
            <a:ext cx="12188520" cy="6855840"/>
          </a:xfrm>
          <a:prstGeom prst="rect">
            <a:avLst/>
          </a:prstGeom>
          <a:ln>
            <a:noFill/>
          </a:ln>
        </p:spPr>
      </p:pic>
      <p:sp>
        <p:nvSpPr>
          <p:cNvPr id="239" name="CustomShape 4"/>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40" name="Picture 22" descr=""/>
          <p:cNvPicPr/>
          <p:nvPr/>
        </p:nvPicPr>
        <p:blipFill>
          <a:blip r:embed="rId6"/>
          <a:stretch/>
        </p:blipFill>
        <p:spPr>
          <a:xfrm>
            <a:off x="-15840" y="3153960"/>
            <a:ext cx="776880" cy="606240"/>
          </a:xfrm>
          <a:prstGeom prst="rect">
            <a:avLst/>
          </a:prstGeom>
          <a:ln>
            <a:noFill/>
          </a:ln>
        </p:spPr>
      </p:pic>
      <p:pic>
        <p:nvPicPr>
          <p:cNvPr id="241" name="Picture 23" descr=""/>
          <p:cNvPicPr/>
          <p:nvPr/>
        </p:nvPicPr>
        <p:blipFill>
          <a:blip r:embed="rId7"/>
          <a:stretch/>
        </p:blipFill>
        <p:spPr>
          <a:xfrm>
            <a:off x="11436840" y="3153960"/>
            <a:ext cx="776880" cy="606240"/>
          </a:xfrm>
          <a:prstGeom prst="rect">
            <a:avLst/>
          </a:prstGeom>
          <a:ln>
            <a:noFill/>
          </a:ln>
        </p:spPr>
      </p:pic>
      <p:sp>
        <p:nvSpPr>
          <p:cNvPr id="242" name="Line 5"/>
          <p:cNvSpPr/>
          <p:nvPr/>
        </p:nvSpPr>
        <p:spPr>
          <a:xfrm>
            <a:off x="6094080" y="2400480"/>
            <a:ext cx="4802400" cy="0"/>
          </a:xfrm>
          <a:prstGeom prst="line">
            <a:avLst/>
          </a:prstGeom>
          <a:ln>
            <a:round/>
          </a:ln>
        </p:spPr>
        <p:style>
          <a:lnRef idx="2">
            <a:schemeClr val="accent1"/>
          </a:lnRef>
          <a:fillRef idx="0">
            <a:schemeClr val="accent1"/>
          </a:fillRef>
          <a:effectRef idx="1">
            <a:schemeClr val="accent1"/>
          </a:effectRef>
          <a:fontRef idx="minor"/>
        </p:style>
      </p:sp>
      <p:sp>
        <p:nvSpPr>
          <p:cNvPr id="243" name="CustomShape 6"/>
          <p:cNvSpPr/>
          <p:nvPr/>
        </p:nvSpPr>
        <p:spPr>
          <a:xfrm>
            <a:off x="1092600" y="1092240"/>
            <a:ext cx="4516560" cy="4514760"/>
          </a:xfrm>
          <a:prstGeom prst="rect">
            <a:avLst/>
          </a:prstGeom>
          <a:solidFill>
            <a:schemeClr val="bg1"/>
          </a:solidFill>
          <a:ln w="57240">
            <a:solidFill>
              <a:schemeClr val="tx1">
                <a:lumMod val="50000"/>
                <a:lumOff val="50000"/>
              </a:schemeClr>
            </a:solidFill>
            <a:miter/>
          </a:ln>
        </p:spPr>
        <p:style>
          <a:lnRef idx="2">
            <a:schemeClr val="accent1">
              <a:shade val="50000"/>
            </a:schemeClr>
          </a:lnRef>
          <a:fillRef idx="1">
            <a:schemeClr val="accent1"/>
          </a:fillRef>
          <a:effectRef idx="0">
            <a:schemeClr val="accent1"/>
          </a:effectRef>
          <a:fontRef idx="minor"/>
        </p:style>
      </p:sp>
      <p:pic>
        <p:nvPicPr>
          <p:cNvPr id="244" name="Picture 5" descr=""/>
          <p:cNvPicPr/>
          <p:nvPr/>
        </p:nvPicPr>
        <p:blipFill>
          <a:blip r:embed="rId8"/>
          <a:stretch/>
        </p:blipFill>
        <p:spPr>
          <a:xfrm>
            <a:off x="1720800" y="1410120"/>
            <a:ext cx="3260160" cy="3858480"/>
          </a:xfrm>
          <a:prstGeom prst="rect">
            <a:avLst/>
          </a:prstGeom>
          <a:ln>
            <a:noFill/>
          </a:ln>
        </p:spPr>
      </p:pic>
      <p:sp>
        <p:nvSpPr>
          <p:cNvPr id="245" name="TextShape 7"/>
          <p:cNvSpPr txBox="1"/>
          <p:nvPr/>
        </p:nvSpPr>
        <p:spPr>
          <a:xfrm>
            <a:off x="6094440" y="982080"/>
            <a:ext cx="480168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ANN parameters</a:t>
            </a:r>
            <a:endParaRPr/>
          </a:p>
        </p:txBody>
      </p:sp>
      <p:sp>
        <p:nvSpPr>
          <p:cNvPr id="246" name="TextShape 8"/>
          <p:cNvSpPr txBox="1"/>
          <p:nvPr/>
        </p:nvSpPr>
        <p:spPr>
          <a:xfrm>
            <a:off x="6094440" y="2557080"/>
            <a:ext cx="4801680" cy="3318480"/>
          </a:xfrm>
          <a:prstGeom prst="rect">
            <a:avLst/>
          </a:prstGeom>
          <a:noFill/>
          <a:ln>
            <a:noFill/>
          </a:ln>
        </p:spPr>
        <p:txBody>
          <a:bodyPr/>
          <a:p>
            <a:pPr marL="285840" indent="-285480">
              <a:lnSpc>
                <a:spcPct val="100000"/>
              </a:lnSpc>
              <a:buClr>
                <a:srgbClr val="83992a"/>
              </a:buClr>
              <a:buSzPct val="115000"/>
              <a:buFont typeface="Arial"/>
              <a:buChar char="•"/>
            </a:pPr>
            <a:r>
              <a:rPr lang="en-US" sz="1800" spc="-1" strike="noStrike">
                <a:solidFill>
                  <a:srgbClr val="262626"/>
                </a:solidFill>
                <a:uFill>
                  <a:solidFill>
                    <a:srgbClr val="ffffff"/>
                  </a:solidFill>
                </a:uFill>
                <a:latin typeface="Garamond"/>
              </a:rPr>
              <a:t>Tried activation functions:</a:t>
            </a:r>
            <a:endParaRPr/>
          </a:p>
          <a:p>
            <a:pPr marL="285840" indent="-285480">
              <a:lnSpc>
                <a:spcPct val="100000"/>
              </a:lnSpc>
            </a:pPr>
            <a:r>
              <a:rPr lang="en-US" sz="1800" spc="-1" strike="noStrike">
                <a:solidFill>
                  <a:srgbClr val="262626"/>
                </a:solidFill>
                <a:uFill>
                  <a:solidFill>
                    <a:srgbClr val="ffffff"/>
                  </a:solidFill>
                </a:uFill>
                <a:latin typeface="Garamond"/>
              </a:rPr>
              <a:t>sigmoid function, hyperbolic tangent,</a:t>
            </a:r>
            <a:endParaRPr/>
          </a:p>
          <a:p>
            <a:pPr marL="285840" indent="-285480">
              <a:lnSpc>
                <a:spcPct val="100000"/>
              </a:lnSpc>
            </a:pPr>
            <a:r>
              <a:rPr lang="en-US" sz="1800" spc="-1" strike="noStrike">
                <a:solidFill>
                  <a:srgbClr val="262626"/>
                </a:solidFill>
                <a:uFill>
                  <a:solidFill>
                    <a:srgbClr val="ffffff"/>
                  </a:solidFill>
                </a:uFill>
                <a:latin typeface="Garamond"/>
              </a:rPr>
              <a:t>            </a:t>
            </a:r>
            <a:r>
              <a:rPr lang="en-US" sz="1800" spc="-1" strike="noStrike" u="sng">
                <a:solidFill>
                  <a:srgbClr val="262626"/>
                </a:solidFill>
                <a:uFill>
                  <a:solidFill>
                    <a:srgbClr val="ffffff"/>
                  </a:solidFill>
                </a:uFill>
                <a:latin typeface="Garamond"/>
              </a:rPr>
              <a:t>rectified linear unit function</a:t>
            </a:r>
            <a:endParaRPr/>
          </a:p>
          <a:p>
            <a:pPr marL="285840" indent="-285480" algn="ctr">
              <a:lnSpc>
                <a:spcPct val="100000"/>
              </a:lnSpc>
            </a:pPr>
            <a:r>
              <a:rPr lang="en-US" sz="1800" spc="-1" strike="noStrike" u="sng">
                <a:solidFill>
                  <a:srgbClr val="262626"/>
                </a:solidFill>
                <a:uFill>
                  <a:solidFill>
                    <a:srgbClr val="ffffff"/>
                  </a:solidFill>
                </a:uFill>
                <a:latin typeface="Garamond"/>
              </a:rPr>
              <a:t>f(x) = max(0, x)</a:t>
            </a:r>
            <a:endParaRPr/>
          </a:p>
          <a:p>
            <a:pPr marL="285840" indent="-285480">
              <a:lnSpc>
                <a:spcPct val="100000"/>
              </a:lnSpc>
              <a:buClr>
                <a:srgbClr val="83992a"/>
              </a:buClr>
              <a:buSzPct val="115000"/>
              <a:buFont typeface="Arial"/>
              <a:buChar char="•"/>
            </a:pPr>
            <a:r>
              <a:rPr lang="en-US" sz="1800" spc="-1" strike="noStrike">
                <a:solidFill>
                  <a:srgbClr val="262626"/>
                </a:solidFill>
                <a:uFill>
                  <a:solidFill>
                    <a:srgbClr val="ffffff"/>
                  </a:solidFill>
                </a:uFill>
                <a:latin typeface="Garamond"/>
              </a:rPr>
              <a:t>Tried hidden layer sizes configurations:</a:t>
            </a:r>
            <a:endParaRPr/>
          </a:p>
          <a:p>
            <a:pPr marL="285840" indent="-285480" algn="ctr">
              <a:lnSpc>
                <a:spcPct val="100000"/>
              </a:lnSpc>
            </a:pPr>
            <a:r>
              <a:rPr lang="en-US" sz="1800" spc="-1" strike="noStrike">
                <a:solidFill>
                  <a:srgbClr val="262626"/>
                </a:solidFill>
                <a:uFill>
                  <a:solidFill>
                    <a:srgbClr val="ffffff"/>
                  </a:solidFill>
                </a:uFill>
                <a:latin typeface="Garamond"/>
              </a:rPr>
              <a:t>(1,)    (4,2)    (4,8,4)    (16,256,16,4)     (16,256,256,16,4)</a:t>
            </a:r>
            <a:endParaRPr/>
          </a:p>
          <a:p>
            <a:pPr marL="285840" indent="-285480">
              <a:lnSpc>
                <a:spcPct val="100000"/>
              </a:lnSpc>
              <a:buClr>
                <a:srgbClr val="83992a"/>
              </a:buClr>
              <a:buSzPct val="115000"/>
              <a:buFont typeface="Arial"/>
              <a:buChar char="•"/>
            </a:pPr>
            <a:r>
              <a:rPr lang="en-US" sz="2400" spc="-1" strike="noStrike">
                <a:solidFill>
                  <a:srgbClr val="262626"/>
                </a:solidFill>
                <a:uFill>
                  <a:solidFill>
                    <a:srgbClr val="ffffff"/>
                  </a:solidFill>
                </a:uFill>
                <a:latin typeface="Garamond"/>
              </a:rPr>
              <a:t>Other configurations: </a:t>
            </a:r>
            <a:r>
              <a:rPr lang="en-US" sz="2400" spc="-1" strike="noStrike">
                <a:solidFill>
                  <a:srgbClr val="000000"/>
                </a:solidFill>
                <a:uFill>
                  <a:solidFill>
                    <a:srgbClr val="ffffff"/>
                  </a:solidFill>
                </a:uFill>
                <a:latin typeface="Garamond"/>
              </a:rPr>
              <a:t>
</a:t>
            </a:r>
            <a:r>
              <a:rPr lang="en-US" sz="2400" spc="-1" strike="noStrike">
                <a:solidFill>
                  <a:srgbClr val="262626"/>
                </a:solidFill>
                <a:uFill>
                  <a:solidFill>
                    <a:srgbClr val="ffffff"/>
                  </a:solidFill>
                </a:uFill>
                <a:latin typeface="Garamond"/>
              </a:rPr>
              <a:t>learning rate, max iterations, tol</a:t>
            </a:r>
            <a:endParaRPr/>
          </a:p>
          <a:p>
            <a:pPr>
              <a:lnSpc>
                <a:spcPct val="100000"/>
              </a:lnSpc>
            </a:pP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Accuracy is great</a:t>
            </a:r>
            <a:endParaRPr/>
          </a:p>
        </p:txBody>
      </p:sp>
      <p:sp>
        <p:nvSpPr>
          <p:cNvPr id="248" name="TextShape 2"/>
          <p:cNvSpPr txBox="1"/>
          <p:nvPr/>
        </p:nvSpPr>
        <p:spPr>
          <a:xfrm>
            <a:off x="1298520" y="2560320"/>
            <a:ext cx="4717800" cy="3309840"/>
          </a:xfrm>
          <a:prstGeom prst="rect">
            <a:avLst/>
          </a:prstGeom>
          <a:noFill/>
          <a:ln>
            <a:noFill/>
          </a:ln>
        </p:spPr>
        <p:txBody>
          <a:bodyPr/>
          <a:p>
            <a:pPr algn="ctr">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(16, 256, 16, 4)</a:t>
            </a:r>
            <a:endParaRPr/>
          </a:p>
          <a:p>
            <a:pPr algn="ctr">
              <a:lnSpc>
                <a:spcPct val="100000"/>
              </a:lnSpc>
            </a:pPr>
            <a:r>
              <a:rPr b="1" lang="en-US" sz="2400" spc="-1" strike="noStrike">
                <a:solidFill>
                  <a:srgbClr val="262626"/>
                </a:solidFill>
                <a:uFill>
                  <a:solidFill>
                    <a:srgbClr val="ffffff"/>
                  </a:solidFill>
                </a:uFill>
                <a:latin typeface="Garamond"/>
              </a:rPr>
              <a:t>95% accuracy on test data</a:t>
            </a:r>
            <a:endParaRPr/>
          </a:p>
          <a:p>
            <a:pPr marL="285840" indent="-285480" algn="ctr">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Predicted</a:t>
            </a:r>
            <a:endParaRPr/>
          </a:p>
          <a:p>
            <a:pPr marL="285840" indent="-285480">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0               1</a:t>
            </a:r>
            <a:endParaRPr/>
          </a:p>
          <a:p>
            <a:pPr marL="285840" indent="-285480">
              <a:lnSpc>
                <a:spcPct val="100000"/>
              </a:lnSpc>
            </a:pPr>
            <a:r>
              <a:rPr lang="en-US" sz="2400" spc="-1" strike="noStrike">
                <a:solidFill>
                  <a:srgbClr val="262626"/>
                </a:solidFill>
                <a:uFill>
                  <a:solidFill>
                    <a:srgbClr val="ffffff"/>
                  </a:solidFill>
                </a:uFill>
                <a:latin typeface="Garamond"/>
              </a:rPr>
              <a:t>Actual        0         2142           </a:t>
            </a:r>
            <a:r>
              <a:rPr b="1"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0</a:t>
            </a:r>
            <a:endParaRPr/>
          </a:p>
          <a:p>
            <a:pPr marL="285840" indent="-285480">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1         118            </a:t>
            </a:r>
            <a:r>
              <a:rPr b="1" lang="en-US" sz="2400" spc="-1" strike="noStrike">
                <a:solidFill>
                  <a:srgbClr val="262626"/>
                </a:solidFill>
                <a:uFill>
                  <a:solidFill>
                    <a:srgbClr val="ffffff"/>
                  </a:solidFill>
                </a:uFill>
                <a:latin typeface="Garamond"/>
              </a:rPr>
              <a:t> 0</a:t>
            </a:r>
            <a:endParaRPr/>
          </a:p>
        </p:txBody>
      </p:sp>
      <p:sp>
        <p:nvSpPr>
          <p:cNvPr id="249" name="TextShape 3"/>
          <p:cNvSpPr txBox="1"/>
          <p:nvPr/>
        </p:nvSpPr>
        <p:spPr>
          <a:xfrm>
            <a:off x="6181200" y="2560320"/>
            <a:ext cx="4717800" cy="3309840"/>
          </a:xfrm>
          <a:prstGeom prst="rect">
            <a:avLst/>
          </a:prstGeom>
          <a:noFill/>
          <a:ln>
            <a:noFill/>
          </a:ln>
        </p:spPr>
        <p:txBody>
          <a:bodyPr/>
          <a:p>
            <a:pPr algn="ctr">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(4, 2)</a:t>
            </a:r>
            <a:endParaRPr/>
          </a:p>
          <a:p>
            <a:pPr algn="ctr">
              <a:lnSpc>
                <a:spcPct val="100000"/>
              </a:lnSpc>
            </a:pPr>
            <a:r>
              <a:rPr b="1" lang="en-US" sz="2400" spc="-1" strike="noStrike">
                <a:solidFill>
                  <a:srgbClr val="262626"/>
                </a:solidFill>
                <a:uFill>
                  <a:solidFill>
                    <a:srgbClr val="ffffff"/>
                  </a:solidFill>
                </a:uFill>
                <a:latin typeface="Garamond"/>
              </a:rPr>
              <a:t>75% accuracy on test data</a:t>
            </a:r>
            <a:endParaRPr/>
          </a:p>
          <a:p>
            <a:pPr marL="285840" indent="-285480" algn="ctr">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Predicted</a:t>
            </a:r>
            <a:endParaRPr/>
          </a:p>
          <a:p>
            <a:pPr marL="285840" indent="-285480">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0               1</a:t>
            </a:r>
            <a:endParaRPr/>
          </a:p>
          <a:p>
            <a:pPr marL="285840" indent="-285480">
              <a:lnSpc>
                <a:spcPct val="100000"/>
              </a:lnSpc>
            </a:pPr>
            <a:r>
              <a:rPr lang="en-US" sz="2400" spc="-1" strike="noStrike">
                <a:solidFill>
                  <a:srgbClr val="262626"/>
                </a:solidFill>
                <a:uFill>
                  <a:solidFill>
                    <a:srgbClr val="ffffff"/>
                  </a:solidFill>
                </a:uFill>
                <a:latin typeface="Garamond"/>
              </a:rPr>
              <a:t>Actual        0         1602     </a:t>
            </a:r>
            <a:r>
              <a:rPr lang="en-US" sz="2400" spc="-1" strike="noStrike">
                <a:solidFill>
                  <a:srgbClr val="262626"/>
                </a:solidFill>
                <a:uFill>
                  <a:solidFill>
                    <a:srgbClr val="ffffff"/>
                  </a:solidFill>
                </a:uFill>
                <a:latin typeface="Garamond"/>
              </a:rPr>
              <a:t>540</a:t>
            </a:r>
            <a:endParaRPr/>
          </a:p>
          <a:p>
            <a:pPr marL="285840" indent="-285480">
              <a:lnSpc>
                <a:spcPct val="100000"/>
              </a:lnSpc>
            </a:pPr>
            <a:r>
              <a:rPr lang="en-US" sz="2400" spc="-1" strike="noStrike">
                <a:solidFill>
                  <a:srgbClr val="262626"/>
                </a:solidFill>
                <a:uFill>
                  <a:solidFill>
                    <a:srgbClr val="ffffff"/>
                  </a:solidFill>
                </a:uFill>
                <a:latin typeface="Garamond"/>
              </a:rPr>
              <a:t>                   </a:t>
            </a:r>
            <a:r>
              <a:rPr lang="en-US" sz="2400" spc="-1" strike="noStrike">
                <a:solidFill>
                  <a:srgbClr val="262626"/>
                </a:solidFill>
                <a:uFill>
                  <a:solidFill>
                    <a:srgbClr val="ffffff"/>
                  </a:solidFill>
                </a:uFill>
                <a:latin typeface="Garamond"/>
              </a:rPr>
              <a:t>1            36     </a:t>
            </a:r>
            <a:r>
              <a:rPr lang="en-US" sz="2400" spc="-1" strike="noStrike">
                <a:solidFill>
                  <a:srgbClr val="262626"/>
                </a:solidFill>
                <a:uFill>
                  <a:solidFill>
                    <a:srgbClr val="ffffff"/>
                  </a:solidFill>
                </a:uFill>
                <a:latin typeface="Garamond"/>
              </a:rPr>
              <a:t>82</a:t>
            </a:r>
            <a:endParaRPr/>
          </a:p>
          <a:p>
            <a:pPr>
              <a:lnSpc>
                <a:spcPct val="100000"/>
              </a:lnSpc>
            </a:pP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ROC curves much better</a:t>
            </a:r>
            <a:endParaRPr/>
          </a:p>
        </p:txBody>
      </p:sp>
      <p:pic>
        <p:nvPicPr>
          <p:cNvPr id="251" name="Picture 5" descr=""/>
          <p:cNvPicPr/>
          <p:nvPr/>
        </p:nvPicPr>
        <p:blipFill>
          <a:blip r:embed="rId1"/>
          <a:stretch/>
        </p:blipFill>
        <p:spPr>
          <a:xfrm>
            <a:off x="1451160" y="2556360"/>
            <a:ext cx="4409640" cy="3314520"/>
          </a:xfrm>
          <a:prstGeom prst="rect">
            <a:avLst/>
          </a:prstGeom>
          <a:ln>
            <a:noFill/>
          </a:ln>
        </p:spPr>
      </p:pic>
      <p:pic>
        <p:nvPicPr>
          <p:cNvPr id="252" name="Picture 7" descr=""/>
          <p:cNvPicPr/>
          <p:nvPr/>
        </p:nvPicPr>
        <p:blipFill>
          <a:blip r:embed="rId2"/>
          <a:stretch/>
        </p:blipFill>
        <p:spPr>
          <a:xfrm>
            <a:off x="6341400" y="2556360"/>
            <a:ext cx="4409640" cy="3314520"/>
          </a:xfrm>
          <a:prstGeom prst="rect">
            <a:avLst/>
          </a:prstGeom>
          <a:ln>
            <a:noFill/>
          </a:ln>
        </p:spPr>
      </p:pic>
      <p:sp>
        <p:nvSpPr>
          <p:cNvPr id="253" name="CustomShape 2"/>
          <p:cNvSpPr/>
          <p:nvPr/>
        </p:nvSpPr>
        <p:spPr>
          <a:xfrm>
            <a:off x="2283840" y="2556360"/>
            <a:ext cx="2742840" cy="366120"/>
          </a:xfrm>
          <a:prstGeom prst="rect">
            <a:avLst/>
          </a:prstGeom>
          <a:noFill/>
          <a:ln>
            <a:noFill/>
          </a:ln>
        </p:spPr>
        <p:style>
          <a:lnRef idx="0"/>
          <a:fillRef idx="0"/>
          <a:effectRef idx="0"/>
          <a:fontRef idx="minor"/>
        </p:style>
        <p:txBody>
          <a:bodyPr/>
          <a:p>
            <a:pPr algn="ctr">
              <a:lnSpc>
                <a:spcPct val="100000"/>
              </a:lnSpc>
            </a:pPr>
            <a:r>
              <a:rPr lang="en-US" sz="1800" spc="-1" strike="noStrike">
                <a:solidFill>
                  <a:srgbClr val="000000"/>
                </a:solidFill>
                <a:uFill>
                  <a:solidFill>
                    <a:srgbClr val="ffffff"/>
                  </a:solidFill>
                </a:uFill>
                <a:latin typeface="Garamond"/>
              </a:rPr>
              <a:t>95% accuracy</a:t>
            </a:r>
            <a:endParaRPr/>
          </a:p>
        </p:txBody>
      </p:sp>
      <p:sp>
        <p:nvSpPr>
          <p:cNvPr id="254" name="CustomShape 3"/>
          <p:cNvSpPr/>
          <p:nvPr/>
        </p:nvSpPr>
        <p:spPr>
          <a:xfrm>
            <a:off x="7173720" y="2556360"/>
            <a:ext cx="2742840" cy="366120"/>
          </a:xfrm>
          <a:prstGeom prst="rect">
            <a:avLst/>
          </a:prstGeom>
          <a:noFill/>
          <a:ln>
            <a:noFill/>
          </a:ln>
        </p:spPr>
        <p:style>
          <a:lnRef idx="0"/>
          <a:fillRef idx="0"/>
          <a:effectRef idx="0"/>
          <a:fontRef idx="minor"/>
        </p:style>
        <p:txBody>
          <a:bodyPr/>
          <a:p>
            <a:pPr algn="ctr">
              <a:lnSpc>
                <a:spcPct val="100000"/>
              </a:lnSpc>
            </a:pPr>
            <a:r>
              <a:rPr lang="en-US" sz="1800" spc="-1" strike="noStrike">
                <a:solidFill>
                  <a:srgbClr val="000000"/>
                </a:solidFill>
                <a:uFill>
                  <a:solidFill>
                    <a:srgbClr val="ffffff"/>
                  </a:solidFill>
                </a:uFill>
                <a:latin typeface="Garamond"/>
              </a:rPr>
              <a:t>75% accuracy</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1295280" y="619200"/>
            <a:ext cx="9600840" cy="358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Garamond"/>
              </a:rPr>
              <a:t>ROC Curves Summary</a:t>
            </a:r>
            <a:endParaRPr/>
          </a:p>
        </p:txBody>
      </p:sp>
      <p:graphicFrame>
        <p:nvGraphicFramePr>
          <p:cNvPr id="256" name="Table 2"/>
          <p:cNvGraphicFramePr/>
          <p:nvPr/>
        </p:nvGraphicFramePr>
        <p:xfrm>
          <a:off x="723960" y="1000080"/>
          <a:ext cx="10730160" cy="5037480"/>
        </p:xfrm>
        <a:graphic>
          <a:graphicData uri="http://schemas.openxmlformats.org/drawingml/2006/table">
            <a:tbl>
              <a:tblPr/>
              <a:tblGrid>
                <a:gridCol w="2145960"/>
                <a:gridCol w="2145960"/>
                <a:gridCol w="2145960"/>
                <a:gridCol w="2145960"/>
                <a:gridCol w="2146320"/>
              </a:tblGrid>
              <a:tr h="628200">
                <a:tc>
                  <a:txBody>
                    <a:bodyPr/>
                    <a:p>
                      <a:pPr>
                        <a:lnSpc>
                          <a:spcPct val="100000"/>
                        </a:lnSpc>
                      </a:pPr>
                      <a:r>
                        <a:rPr lang="en-US" sz="1800" spc="-1" strike="noStrike">
                          <a:solidFill>
                            <a:srgbClr val="000000"/>
                          </a:solidFill>
                          <a:uFill>
                            <a:solidFill>
                              <a:srgbClr val="ffffff"/>
                            </a:solidFill>
                          </a:uFill>
                          <a:latin typeface="Garamond"/>
                        </a:rPr>
                        <a:t>KNN - Imbalanced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KNN - 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Naïve Bayes - Imbalanced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Naïve Bayes - 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SVM – Random over sampler</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18907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r h="628200">
                <a:tc>
                  <a:txBody>
                    <a:bodyPr/>
                    <a:p>
                      <a:pPr>
                        <a:lnSpc>
                          <a:spcPct val="100000"/>
                        </a:lnSpc>
                      </a:pPr>
                      <a:r>
                        <a:rPr lang="en-US" sz="1800" spc="-1" strike="noStrike">
                          <a:solidFill>
                            <a:srgbClr val="000000"/>
                          </a:solidFill>
                          <a:uFill>
                            <a:solidFill>
                              <a:srgbClr val="ffffff"/>
                            </a:solidFill>
                          </a:uFill>
                          <a:latin typeface="Garamond"/>
                        </a:rPr>
                        <a:t>SVM - SMOTE</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SVM - ADASYN</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Random Forest – SMOTE + ENN</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MLP - Imbalanced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a:p>
                      <a:pPr>
                        <a:lnSpc>
                          <a:spcPct val="100000"/>
                        </a:lnSpc>
                      </a:pPr>
                      <a:r>
                        <a:rPr lang="en-US" sz="1800" spc="-1" strike="noStrike">
                          <a:solidFill>
                            <a:srgbClr val="000000"/>
                          </a:solidFill>
                          <a:uFill>
                            <a:solidFill>
                              <a:srgbClr val="ffffff"/>
                            </a:solidFill>
                          </a:uFill>
                          <a:latin typeface="Garamond"/>
                        </a:rPr>
                        <a:t>MLP - Balanced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18903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bl>
          </a:graphicData>
        </a:graphic>
      </p:graphicFrame>
      <p:pic>
        <p:nvPicPr>
          <p:cNvPr id="257" name="Picture 5" descr=""/>
          <p:cNvPicPr/>
          <p:nvPr/>
        </p:nvPicPr>
        <p:blipFill>
          <a:blip r:embed="rId1"/>
          <a:stretch/>
        </p:blipFill>
        <p:spPr>
          <a:xfrm>
            <a:off x="695160" y="1733400"/>
            <a:ext cx="2208600" cy="1558800"/>
          </a:xfrm>
          <a:prstGeom prst="rect">
            <a:avLst/>
          </a:prstGeom>
          <a:ln>
            <a:noFill/>
          </a:ln>
        </p:spPr>
      </p:pic>
      <p:pic>
        <p:nvPicPr>
          <p:cNvPr id="258" name="Picture 7" descr=""/>
          <p:cNvPicPr/>
          <p:nvPr/>
        </p:nvPicPr>
        <p:blipFill>
          <a:blip r:embed="rId2"/>
          <a:stretch/>
        </p:blipFill>
        <p:spPr>
          <a:xfrm>
            <a:off x="2905200" y="1714680"/>
            <a:ext cx="2172240" cy="1529280"/>
          </a:xfrm>
          <a:prstGeom prst="rect">
            <a:avLst/>
          </a:prstGeom>
          <a:ln>
            <a:noFill/>
          </a:ln>
        </p:spPr>
      </p:pic>
      <p:pic>
        <p:nvPicPr>
          <p:cNvPr id="259" name="Picture 5" descr=""/>
          <p:cNvPicPr/>
          <p:nvPr/>
        </p:nvPicPr>
        <p:blipFill>
          <a:blip r:embed="rId3"/>
          <a:stretch/>
        </p:blipFill>
        <p:spPr>
          <a:xfrm>
            <a:off x="5073840" y="1753920"/>
            <a:ext cx="2165760" cy="1528560"/>
          </a:xfrm>
          <a:prstGeom prst="rect">
            <a:avLst/>
          </a:prstGeom>
          <a:ln>
            <a:noFill/>
          </a:ln>
        </p:spPr>
      </p:pic>
      <p:pic>
        <p:nvPicPr>
          <p:cNvPr id="260" name="Picture 7" descr=""/>
          <p:cNvPicPr/>
          <p:nvPr/>
        </p:nvPicPr>
        <p:blipFill>
          <a:blip r:embed="rId4"/>
          <a:stretch/>
        </p:blipFill>
        <p:spPr>
          <a:xfrm>
            <a:off x="7242480" y="1782000"/>
            <a:ext cx="2058480" cy="1449720"/>
          </a:xfrm>
          <a:prstGeom prst="rect">
            <a:avLst/>
          </a:prstGeom>
          <a:ln>
            <a:noFill/>
          </a:ln>
        </p:spPr>
      </p:pic>
      <p:pic>
        <p:nvPicPr>
          <p:cNvPr id="261" name="Picture 7" descr=""/>
          <p:cNvPicPr/>
          <p:nvPr/>
        </p:nvPicPr>
        <p:blipFill>
          <a:blip r:embed="rId5"/>
          <a:stretch/>
        </p:blipFill>
        <p:spPr>
          <a:xfrm>
            <a:off x="9571320" y="1782000"/>
            <a:ext cx="1810800" cy="1355040"/>
          </a:xfrm>
          <a:prstGeom prst="rect">
            <a:avLst/>
          </a:prstGeom>
          <a:ln>
            <a:noFill/>
          </a:ln>
        </p:spPr>
      </p:pic>
      <p:pic>
        <p:nvPicPr>
          <p:cNvPr id="262" name="Picture 7" descr=""/>
          <p:cNvPicPr/>
          <p:nvPr/>
        </p:nvPicPr>
        <p:blipFill>
          <a:blip r:embed="rId6"/>
          <a:stretch/>
        </p:blipFill>
        <p:spPr>
          <a:xfrm>
            <a:off x="762120" y="4343400"/>
            <a:ext cx="2153880" cy="1608840"/>
          </a:xfrm>
          <a:prstGeom prst="rect">
            <a:avLst/>
          </a:prstGeom>
          <a:ln>
            <a:noFill/>
          </a:ln>
        </p:spPr>
      </p:pic>
      <p:pic>
        <p:nvPicPr>
          <p:cNvPr id="263" name="Picture 3" descr=""/>
          <p:cNvPicPr/>
          <p:nvPr/>
        </p:nvPicPr>
        <p:blipFill>
          <a:blip r:embed="rId7"/>
          <a:stretch/>
        </p:blipFill>
        <p:spPr>
          <a:xfrm>
            <a:off x="2960640" y="4343400"/>
            <a:ext cx="2131200" cy="1592640"/>
          </a:xfrm>
          <a:prstGeom prst="rect">
            <a:avLst/>
          </a:prstGeom>
          <a:ln>
            <a:noFill/>
          </a:ln>
        </p:spPr>
      </p:pic>
      <p:pic>
        <p:nvPicPr>
          <p:cNvPr id="264" name="Picture 4" descr=""/>
          <p:cNvPicPr/>
          <p:nvPr/>
        </p:nvPicPr>
        <p:blipFill>
          <a:blip r:embed="rId8"/>
          <a:stretch/>
        </p:blipFill>
        <p:spPr>
          <a:xfrm>
            <a:off x="5130360" y="4343400"/>
            <a:ext cx="2034360" cy="1708200"/>
          </a:xfrm>
          <a:prstGeom prst="rect">
            <a:avLst/>
          </a:prstGeom>
          <a:ln>
            <a:noFill/>
          </a:ln>
        </p:spPr>
      </p:pic>
      <p:pic>
        <p:nvPicPr>
          <p:cNvPr id="265" name="Picture 5" descr=""/>
          <p:cNvPicPr/>
          <p:nvPr/>
        </p:nvPicPr>
        <p:blipFill>
          <a:blip r:embed="rId9"/>
          <a:stretch/>
        </p:blipFill>
        <p:spPr>
          <a:xfrm>
            <a:off x="7242120" y="4319640"/>
            <a:ext cx="2142360" cy="1608120"/>
          </a:xfrm>
          <a:prstGeom prst="rect">
            <a:avLst/>
          </a:prstGeom>
          <a:ln>
            <a:noFill/>
          </a:ln>
        </p:spPr>
      </p:pic>
      <p:pic>
        <p:nvPicPr>
          <p:cNvPr id="266" name="Picture 7" descr=""/>
          <p:cNvPicPr/>
          <p:nvPr/>
        </p:nvPicPr>
        <p:blipFill>
          <a:blip r:embed="rId10"/>
          <a:stretch/>
        </p:blipFill>
        <p:spPr>
          <a:xfrm>
            <a:off x="9383760" y="4315320"/>
            <a:ext cx="2132640" cy="159408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Data Pre-Processing</a:t>
            </a:r>
            <a:endParaRPr/>
          </a:p>
        </p:txBody>
      </p:sp>
      <p:sp>
        <p:nvSpPr>
          <p:cNvPr id="186"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For improved performance it is better to take only needed rows since we are putting these frames side by side and shifting each one row up (like a staircase). At last</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At last, we wrote one meteo variable for one day in a separate file. </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90 files of features were produced. Each file represents a column and one file for labels. </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These experimental samples (features and labels) were further used for feature selection.</a:t>
            </a:r>
            <a:endParaRPr/>
          </a:p>
          <a:p>
            <a:pPr>
              <a:lnSpc>
                <a:spcPct val="10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Scalable and Accurate OnLine Approach (SAOLA)</a:t>
            </a:r>
            <a:endParaRPr/>
          </a:p>
        </p:txBody>
      </p:sp>
      <p:sp>
        <p:nvSpPr>
          <p:cNvPr id="188"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b="1" lang="en-US" sz="2200" spc="-1" strike="noStrike">
                <a:solidFill>
                  <a:srgbClr val="262626"/>
                </a:solidFill>
                <a:uFill>
                  <a:solidFill>
                    <a:srgbClr val="ffffff"/>
                  </a:solidFill>
                </a:uFill>
                <a:latin typeface="Times New Roman"/>
              </a:rPr>
              <a:t>Problem: </a:t>
            </a:r>
            <a:r>
              <a:rPr lang="en-US" sz="2200" spc="-1" strike="noStrike">
                <a:solidFill>
                  <a:srgbClr val="262626"/>
                </a:solidFill>
                <a:uFill>
                  <a:solidFill>
                    <a:srgbClr val="ffffff"/>
                  </a:solidFill>
                </a:uFill>
                <a:latin typeface="Times New Roman"/>
              </a:rPr>
              <a:t>The number of features for the data is way too large to reasonably or meaningfully train a classifier. What approach should we use to cut down on the number of features?</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For this project we were asked to use SAOLA: Scalable and Accurate OnLine Approach for feature selection.</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Results: 14-18 features on our own preprocessed data set (depending on correlation formula used)</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2-4 features on given data set (depending on SAOLA implementation 1 or 2)</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Highlighting the relevant features          on a map</a:t>
            </a:r>
            <a:endParaRPr/>
          </a:p>
        </p:txBody>
      </p:sp>
      <p:sp>
        <p:nvSpPr>
          <p:cNvPr id="190"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Using SOALA Algorithm, we were able to produce the relevant features, their corresponding location and day.</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The location id was used to find longitude and latitude which depicts where that location is exactly on the world map. This was to plot the specific feature of that location on a specific day.</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We used simple library gmplot. Gmplot generates an html with a google map and markers in specified locations. </a:t>
            </a:r>
            <a:endParaRPr/>
          </a:p>
          <a:p>
            <a:pPr>
              <a:lnSpc>
                <a:spcPct val="100000"/>
              </a:lnSpc>
            </a:pP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1295280" y="982080"/>
            <a:ext cx="9600840" cy="1303560"/>
          </a:xfrm>
          <a:prstGeom prst="rect">
            <a:avLst/>
          </a:prstGeom>
          <a:noFill/>
          <a:ln>
            <a:noFill/>
          </a:ln>
        </p:spPr>
        <p:txBody>
          <a:bodyPr anchor="ctr"/>
          <a:p>
            <a:pPr algn="ctr">
              <a:lnSpc>
                <a:spcPct val="100000"/>
              </a:lnSpc>
            </a:pPr>
            <a:r>
              <a:rPr lang="en-US" sz="4400" spc="-1" strike="noStrike">
                <a:solidFill>
                  <a:srgbClr val="262626"/>
                </a:solidFill>
                <a:uFill>
                  <a:solidFill>
                    <a:srgbClr val="ffffff"/>
                  </a:solidFill>
                </a:uFill>
                <a:latin typeface="Times New Roman"/>
              </a:rPr>
              <a:t>Correlation Functions</a:t>
            </a:r>
            <a:endParaRPr/>
          </a:p>
        </p:txBody>
      </p:sp>
      <p:sp>
        <p:nvSpPr>
          <p:cNvPr id="192" name="TextShape 2"/>
          <p:cNvSpPr txBox="1"/>
          <p:nvPr/>
        </p:nvSpPr>
        <p:spPr>
          <a:xfrm>
            <a:off x="1295280" y="2557080"/>
            <a:ext cx="9600840" cy="3318480"/>
          </a:xfrm>
          <a:prstGeom prst="rect">
            <a:avLst/>
          </a:prstGeom>
          <a:noFill/>
          <a:ln>
            <a:noFill/>
          </a:ln>
        </p:spPr>
        <p:txBody>
          <a:bodyPr/>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Thinking about the Pearson correlation function, we found out that pandas.corr function has two more correlation functions as an optional arguments to corr function. </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We have decided to use all three correlation functions and compare the results. </a:t>
            </a:r>
            <a:endParaRPr/>
          </a:p>
          <a:p>
            <a:pPr marL="285840" indent="-285480">
              <a:lnSpc>
                <a:spcPct val="100000"/>
              </a:lnSpc>
              <a:buClr>
                <a:srgbClr val="83992a"/>
              </a:buClr>
              <a:buSzPct val="115000"/>
              <a:buFont typeface="Arial"/>
              <a:buChar char="•"/>
            </a:pPr>
            <a:r>
              <a:rPr lang="en-US" sz="2200" spc="-1" strike="noStrike">
                <a:solidFill>
                  <a:srgbClr val="262626"/>
                </a:solidFill>
                <a:uFill>
                  <a:solidFill>
                    <a:srgbClr val="ffffff"/>
                  </a:solidFill>
                </a:uFill>
                <a:latin typeface="Times New Roman"/>
              </a:rPr>
              <a:t>The results are as follows: Pearson -&gt; 15 features, Kendall -&gt; 18 features, Spearman -&gt; 19 features.</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3" name="Picture 2" descr=""/>
          <p:cNvPicPr/>
          <p:nvPr/>
        </p:nvPicPr>
        <p:blipFill>
          <a:blip r:embed="rId1"/>
          <a:stretch/>
        </p:blipFill>
        <p:spPr>
          <a:xfrm>
            <a:off x="0" y="0"/>
            <a:ext cx="12191760" cy="6867000"/>
          </a:xfrm>
          <a:prstGeom prst="rect">
            <a:avLst/>
          </a:prstGeom>
          <a:ln>
            <a:noFill/>
          </a:ln>
        </p:spPr>
      </p:pic>
      <p:sp>
        <p:nvSpPr>
          <p:cNvPr id="194" name="CustomShape 1"/>
          <p:cNvSpPr/>
          <p:nvPr/>
        </p:nvSpPr>
        <p:spPr>
          <a:xfrm>
            <a:off x="3705120" y="-142920"/>
            <a:ext cx="4819320" cy="760680"/>
          </a:xfrm>
          <a:prstGeom prst="rect">
            <a:avLst/>
          </a:prstGeom>
          <a:noFill/>
          <a:ln>
            <a:noFill/>
          </a:ln>
        </p:spPr>
        <p:style>
          <a:lnRef idx="0"/>
          <a:fillRef idx="0"/>
          <a:effectRef idx="0"/>
          <a:fontRef idx="minor"/>
        </p:style>
      </p:sp>
      <p:sp>
        <p:nvSpPr>
          <p:cNvPr id="195" name="TextShape 2"/>
          <p:cNvSpPr txBox="1"/>
          <p:nvPr/>
        </p:nvSpPr>
        <p:spPr>
          <a:xfrm>
            <a:off x="609480" y="617760"/>
            <a:ext cx="7345800" cy="800640"/>
          </a:xfrm>
          <a:prstGeom prst="rect">
            <a:avLst/>
          </a:prstGeom>
          <a:noFill/>
          <a:ln>
            <a:noFill/>
          </a:ln>
        </p:spPr>
        <p:txBody>
          <a:bodyPr lIns="0" rIns="0" tIns="0" bIns="0" anchor="ctr"/>
          <a:p>
            <a:pPr algn="ctr"/>
            <a:r>
              <a:rPr lang="en-US" sz="1800" spc="-1">
                <a:latin typeface="Garamond"/>
              </a:rPr>
              <a:t>Kendall correlation function</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6" name="Picture 3" descr=""/>
          <p:cNvPicPr/>
          <p:nvPr/>
        </p:nvPicPr>
        <p:blipFill>
          <a:blip r:embed="rId1"/>
          <a:stretch/>
        </p:blipFill>
        <p:spPr>
          <a:xfrm>
            <a:off x="0" y="0"/>
            <a:ext cx="12191760" cy="6857640"/>
          </a:xfrm>
          <a:prstGeom prst="rect">
            <a:avLst/>
          </a:prstGeom>
          <a:ln>
            <a:noFill/>
          </a:ln>
        </p:spPr>
      </p:pic>
      <p:sp>
        <p:nvSpPr>
          <p:cNvPr id="197" name="CustomShape 1"/>
          <p:cNvSpPr/>
          <p:nvPr/>
        </p:nvSpPr>
        <p:spPr>
          <a:xfrm>
            <a:off x="3414240" y="-123840"/>
            <a:ext cx="5363280" cy="760680"/>
          </a:xfrm>
          <a:prstGeom prst="rect">
            <a:avLst/>
          </a:prstGeom>
          <a:noFill/>
          <a:ln>
            <a:noFill/>
          </a:ln>
        </p:spPr>
        <p:style>
          <a:lnRef idx="0"/>
          <a:fillRef idx="0"/>
          <a:effectRef idx="0"/>
          <a:fontRef idx="minor"/>
        </p:style>
      </p:sp>
      <p:sp>
        <p:nvSpPr>
          <p:cNvPr id="198" name="TextShape 2"/>
          <p:cNvSpPr txBox="1"/>
          <p:nvPr/>
        </p:nvSpPr>
        <p:spPr>
          <a:xfrm>
            <a:off x="2286000" y="457200"/>
            <a:ext cx="3566160" cy="961200"/>
          </a:xfrm>
          <a:prstGeom prst="rect">
            <a:avLst/>
          </a:prstGeom>
          <a:noFill/>
          <a:ln>
            <a:noFill/>
          </a:ln>
        </p:spPr>
        <p:txBody>
          <a:bodyPr lIns="0" rIns="0" tIns="0" bIns="0" anchor="ctr"/>
          <a:p>
            <a:r>
              <a:rPr lang="en-US" sz="1800" spc="-1">
                <a:latin typeface="Garamond"/>
              </a:rPr>
              <a:t>Pearson correlation function</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9" name="Picture 2" descr=""/>
          <p:cNvPicPr/>
          <p:nvPr/>
        </p:nvPicPr>
        <p:blipFill>
          <a:blip r:embed="rId1"/>
          <a:stretch/>
        </p:blipFill>
        <p:spPr>
          <a:xfrm>
            <a:off x="-95400" y="-343080"/>
            <a:ext cx="12286800" cy="7200720"/>
          </a:xfrm>
          <a:prstGeom prst="rect">
            <a:avLst/>
          </a:prstGeom>
          <a:ln>
            <a:noFill/>
          </a:ln>
        </p:spPr>
      </p:pic>
      <p:sp>
        <p:nvSpPr>
          <p:cNvPr id="200" name="CustomShape 1"/>
          <p:cNvSpPr/>
          <p:nvPr/>
        </p:nvSpPr>
        <p:spPr>
          <a:xfrm>
            <a:off x="3440880" y="-426600"/>
            <a:ext cx="5108040" cy="760680"/>
          </a:xfrm>
          <a:prstGeom prst="rect">
            <a:avLst/>
          </a:prstGeom>
          <a:noFill/>
          <a:ln>
            <a:noFill/>
          </a:ln>
        </p:spPr>
        <p:style>
          <a:lnRef idx="0"/>
          <a:fillRef idx="0"/>
          <a:effectRef idx="0"/>
          <a:fontRef idx="minor"/>
        </p:style>
      </p:sp>
      <p:sp>
        <p:nvSpPr>
          <p:cNvPr id="201" name="TextShape 2"/>
          <p:cNvSpPr txBox="1"/>
          <p:nvPr/>
        </p:nvSpPr>
        <p:spPr>
          <a:xfrm>
            <a:off x="2834640" y="457200"/>
            <a:ext cx="3840480" cy="961200"/>
          </a:xfrm>
          <a:prstGeom prst="rect">
            <a:avLst/>
          </a:prstGeom>
          <a:noFill/>
          <a:ln>
            <a:noFill/>
          </a:ln>
        </p:spPr>
        <p:txBody>
          <a:bodyPr lIns="0" rIns="0" tIns="0" bIns="0" anchor="ctr"/>
          <a:p>
            <a:r>
              <a:rPr lang="en-US" sz="1800" spc="-1">
                <a:latin typeface="Garamond"/>
              </a:rPr>
              <a:t>Spearman correlation function</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Organic</Template>
  <TotalTime>302</TotalTime>
  <Application>LibreOffice/5.0.3.2$Linux_X86_64 LibreOffice_project/00m0$Build-2</Application>
  <Paragraphs>156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2017-12-19T20:40:28Z</dcterms:created>
  <dc:creator>Divya Bajaj</dc:creator>
  <dc:language>en-US</dc:language>
  <cp:lastModifiedBy>Oleksandr Pimenov</cp:lastModifiedBy>
  <dcterms:modified xsi:type="dcterms:W3CDTF">2018-01-29T16:49:27Z</dcterms:modified>
  <cp:revision>36</cp:revision>
  <dc:title>Long-lead Forecasting of Extreme Precipitation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ies>
</file>